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5"/>
  </p:sldMasterIdLst>
  <p:notesMasterIdLst>
    <p:notesMasterId r:id="rId22"/>
  </p:notesMasterIdLst>
  <p:handoutMasterIdLst>
    <p:handoutMasterId r:id="rId23"/>
  </p:handoutMasterIdLst>
  <p:sldIdLst>
    <p:sldId id="344" r:id="rId6"/>
    <p:sldId id="343" r:id="rId7"/>
    <p:sldId id="342" r:id="rId8"/>
    <p:sldId id="345" r:id="rId9"/>
    <p:sldId id="352" r:id="rId10"/>
    <p:sldId id="341" r:id="rId11"/>
    <p:sldId id="340" r:id="rId12"/>
    <p:sldId id="339" r:id="rId13"/>
    <p:sldId id="338" r:id="rId14"/>
    <p:sldId id="337" r:id="rId15"/>
    <p:sldId id="336" r:id="rId16"/>
    <p:sldId id="353" r:id="rId17"/>
    <p:sldId id="354" r:id="rId18"/>
    <p:sldId id="331" r:id="rId19"/>
    <p:sldId id="329" r:id="rId20"/>
    <p:sldId id="32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AAFD"/>
    <a:srgbClr val="659037"/>
    <a:srgbClr val="7979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91"/>
    <p:restoredTop sz="67785"/>
  </p:normalViewPr>
  <p:slideViewPr>
    <p:cSldViewPr snapToGrid="0">
      <p:cViewPr varScale="1">
        <p:scale>
          <a:sx n="54" d="100"/>
          <a:sy n="54" d="100"/>
        </p:scale>
        <p:origin x="169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D5D7EF6-029E-368C-CAD3-B7976E73E9D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DF422E6-18B6-7E00-943A-24F969574A8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48C927E-A799-B342-90C8-2613D001DF6E}" type="datetimeFigureOut">
              <a:rPr lang="en-US" smtClean="0"/>
              <a:t>8/12/24</a:t>
            </a:fld>
            <a:endParaRPr lang="en-US"/>
          </a:p>
        </p:txBody>
      </p:sp>
      <p:sp>
        <p:nvSpPr>
          <p:cNvPr id="4" name="Footer Placeholder 3">
            <a:extLst>
              <a:ext uri="{FF2B5EF4-FFF2-40B4-BE49-F238E27FC236}">
                <a16:creationId xmlns:a16="http://schemas.microsoft.com/office/drawing/2014/main" id="{54BD662D-4B49-9047-B5BE-F7A64132106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745E3C4-8302-25EA-5F03-9F6BE686F54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F2E2312-CF86-3140-B2F8-3676419F1186}" type="slidenum">
              <a:rPr lang="en-US" smtClean="0"/>
              <a:t>‹#›</a:t>
            </a:fld>
            <a:endParaRPr lang="en-US"/>
          </a:p>
        </p:txBody>
      </p:sp>
    </p:spTree>
    <p:extLst>
      <p:ext uri="{BB962C8B-B14F-4D97-AF65-F5344CB8AC3E}">
        <p14:creationId xmlns:p14="http://schemas.microsoft.com/office/powerpoint/2010/main" val="28432798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E46A4B-93AA-B240-A808-D827F2031FA6}" type="datetimeFigureOut">
              <a:rPr lang="en-US" smtClean="0"/>
              <a:t>8/12/24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DE567B-26F2-5E41-8C06-D807A423BD17}" type="slidenum">
              <a:rPr lang="en-US" smtClean="0"/>
              <a:t>‹#›</a:t>
            </a:fld>
            <a:endParaRPr lang="en-US"/>
          </a:p>
        </p:txBody>
      </p:sp>
    </p:spTree>
    <p:extLst>
      <p:ext uri="{BB962C8B-B14F-4D97-AF65-F5344CB8AC3E}">
        <p14:creationId xmlns:p14="http://schemas.microsoft.com/office/powerpoint/2010/main" val="25657634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Begin the task using the Three Reads routine. Tell students that they will be reading the first part of the task, up to and including problems 1 and 2, three times. The first time they read the problem, they will read just to tell the story without mathematical details and to describe the problem situation. Give students time to read and ask students to turn to their partners and tell the story. Ask the class to share the story, one aspect at a time until the following are shared and recorded:</a:t>
            </a:r>
          </a:p>
          <a:p>
            <a:r>
              <a:rPr lang="en-US" sz="1200" b="0" i="0" kern="1200" dirty="0">
                <a:solidFill>
                  <a:schemeClr val="tx1"/>
                </a:solidFill>
                <a:effectLst/>
                <a:latin typeface="+mn-lt"/>
                <a:ea typeface="+mn-ea"/>
                <a:cs typeface="+mn-cs"/>
              </a:rPr>
              <a:t>Read 1–The Story:</a:t>
            </a:r>
          </a:p>
          <a:p>
            <a:r>
              <a:rPr lang="en-US" sz="1200" b="0" i="0" kern="1200" dirty="0">
                <a:solidFill>
                  <a:schemeClr val="tx1"/>
                </a:solidFill>
                <a:effectLst/>
                <a:latin typeface="+mn-lt"/>
                <a:ea typeface="+mn-ea"/>
                <a:cs typeface="+mn-cs"/>
              </a:rPr>
              <a:t>The tortoise and hare are in a race.</a:t>
            </a:r>
          </a:p>
          <a:p>
            <a:r>
              <a:rPr lang="en-US" sz="1200" b="0" i="0" kern="1200" dirty="0">
                <a:solidFill>
                  <a:schemeClr val="tx1"/>
                </a:solidFill>
                <a:effectLst/>
                <a:latin typeface="+mn-lt"/>
                <a:ea typeface="+mn-ea"/>
                <a:cs typeface="+mn-cs"/>
              </a:rPr>
              <a:t>The hare thinks he will win.</a:t>
            </a:r>
          </a:p>
          <a:p>
            <a:r>
              <a:rPr lang="en-US" sz="1200" b="0" i="0" kern="1200" dirty="0">
                <a:solidFill>
                  <a:schemeClr val="tx1"/>
                </a:solidFill>
                <a:effectLst/>
                <a:latin typeface="+mn-lt"/>
                <a:ea typeface="+mn-ea"/>
                <a:cs typeface="+mn-cs"/>
              </a:rPr>
              <a:t>The tortoise gets a head start.</a:t>
            </a:r>
          </a:p>
          <a:p>
            <a:r>
              <a:rPr lang="en-US" sz="1200" b="0" i="0" kern="1200" dirty="0">
                <a:solidFill>
                  <a:schemeClr val="tx1"/>
                </a:solidFill>
                <a:effectLst/>
                <a:latin typeface="+mn-lt"/>
                <a:ea typeface="+mn-ea"/>
                <a:cs typeface="+mn-cs"/>
              </a:rPr>
              <a:t>The tortoise’s family is watching the race.</a:t>
            </a:r>
          </a:p>
          <a:p>
            <a:endParaRPr lang="en-US" dirty="0"/>
          </a:p>
        </p:txBody>
      </p:sp>
    </p:spTree>
    <p:extLst>
      <p:ext uri="{BB962C8B-B14F-4D97-AF65-F5344CB8AC3E}">
        <p14:creationId xmlns:p14="http://schemas.microsoft.com/office/powerpoint/2010/main" val="984421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Next, ask the students to read the task again for the mathematical features of the task, both what they know and what they want to know. After students have some time to read the task, ask the class to share the details, one at a time. Record what is shared, including the following details:</a:t>
            </a:r>
          </a:p>
          <a:p>
            <a:r>
              <a:rPr lang="en-US" sz="1200" b="0" i="0" kern="1200" dirty="0">
                <a:solidFill>
                  <a:schemeClr val="tx1"/>
                </a:solidFill>
                <a:effectLst/>
                <a:latin typeface="+mn-lt"/>
                <a:ea typeface="+mn-ea"/>
                <a:cs typeface="+mn-cs"/>
              </a:rPr>
              <a:t>In the second read, students will read with the purpose of identifying both the implicit and explicit mathematical features of the story by naming quantities (numbers and their relationships) and determining the mathematical question.</a:t>
            </a:r>
          </a:p>
          <a:p>
            <a:r>
              <a:rPr lang="en-US" sz="1200" b="0" i="0" kern="1200" dirty="0">
                <a:solidFill>
                  <a:schemeClr val="tx1"/>
                </a:solidFill>
                <a:effectLst/>
                <a:latin typeface="+mn-lt"/>
                <a:ea typeface="+mn-ea"/>
                <a:cs typeface="+mn-cs"/>
              </a:rPr>
              <a:t>Read 2–What do they know, what do they want to know?</a:t>
            </a:r>
          </a:p>
          <a:p>
            <a:r>
              <a:rPr lang="en-US" sz="1200" b="0" i="0" kern="1200" dirty="0">
                <a:solidFill>
                  <a:schemeClr val="tx1"/>
                </a:solidFill>
                <a:effectLst/>
                <a:latin typeface="+mn-lt"/>
                <a:ea typeface="+mn-ea"/>
                <a:cs typeface="+mn-cs"/>
              </a:rPr>
              <a:t>The tortoise’s head start is 1 meter.</a:t>
            </a:r>
          </a:p>
          <a:p>
            <a:r>
              <a:rPr lang="en-US" sz="1200" b="0" i="0" kern="1200" dirty="0">
                <a:solidFill>
                  <a:schemeClr val="tx1"/>
                </a:solidFill>
                <a:effectLst/>
                <a:latin typeface="+mn-lt"/>
                <a:ea typeface="+mn-ea"/>
                <a:cs typeface="+mn-cs"/>
              </a:rPr>
              <a:t>The equation of the distance traveled by the tortoise is: d(t)=2^t.</a:t>
            </a:r>
          </a:p>
          <a:p>
            <a:r>
              <a:rPr lang="en-US" sz="1200" b="0" i="0" kern="1200" dirty="0">
                <a:solidFill>
                  <a:schemeClr val="tx1"/>
                </a:solidFill>
                <a:effectLst/>
                <a:latin typeface="+mn-lt"/>
                <a:ea typeface="+mn-ea"/>
                <a:cs typeface="+mn-cs"/>
              </a:rPr>
              <a:t>The distance is in meters and the time is in seconds.</a:t>
            </a:r>
          </a:p>
          <a:p>
            <a:r>
              <a:rPr lang="en-US" sz="1200" b="0" i="0" kern="1200" dirty="0">
                <a:solidFill>
                  <a:schemeClr val="tx1"/>
                </a:solidFill>
                <a:effectLst/>
                <a:latin typeface="+mn-lt"/>
                <a:ea typeface="+mn-ea"/>
                <a:cs typeface="+mn-cs"/>
              </a:rPr>
              <a:t>Looking for the distance traveled at 5 seconds and 10 seconds.</a:t>
            </a:r>
          </a:p>
          <a:p>
            <a:r>
              <a:rPr lang="en-US" sz="1200" b="0" i="0" kern="1200" dirty="0">
                <a:solidFill>
                  <a:schemeClr val="tx1"/>
                </a:solidFill>
                <a:effectLst/>
                <a:latin typeface="+mn-lt"/>
                <a:ea typeface="+mn-ea"/>
                <a:cs typeface="+mn-cs"/>
              </a:rPr>
              <a:t>Want to know what the graph looks like.</a:t>
            </a:r>
          </a:p>
          <a:p>
            <a:endParaRPr lang="en-US" dirty="0"/>
          </a:p>
        </p:txBody>
      </p:sp>
    </p:spTree>
    <p:extLst>
      <p:ext uri="{BB962C8B-B14F-4D97-AF65-F5344CB8AC3E}">
        <p14:creationId xmlns:p14="http://schemas.microsoft.com/office/powerpoint/2010/main" val="7005931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third read is for ideas about how to get started. Ask students to read the problem again and share a few ideas for getting started.</a:t>
            </a:r>
          </a:p>
          <a:p>
            <a:r>
              <a:rPr lang="en-US" sz="1200" b="0" i="0" kern="1200" dirty="0">
                <a:solidFill>
                  <a:schemeClr val="tx1"/>
                </a:solidFill>
                <a:effectLst/>
                <a:latin typeface="+mn-lt"/>
                <a:ea typeface="+mn-ea"/>
                <a:cs typeface="+mn-cs"/>
              </a:rPr>
              <a:t>Read 3–How to get started:</a:t>
            </a:r>
          </a:p>
          <a:p>
            <a:r>
              <a:rPr lang="en-US" sz="1200" b="0" i="0" kern="1200" dirty="0">
                <a:solidFill>
                  <a:schemeClr val="tx1"/>
                </a:solidFill>
                <a:effectLst/>
                <a:latin typeface="+mn-lt"/>
                <a:ea typeface="+mn-ea"/>
                <a:cs typeface="+mn-cs"/>
              </a:rPr>
              <a:t>Use the equation to find values.</a:t>
            </a:r>
          </a:p>
          <a:p>
            <a:r>
              <a:rPr lang="en-US" sz="1200" b="0" i="0" kern="1200" dirty="0">
                <a:solidFill>
                  <a:schemeClr val="tx1"/>
                </a:solidFill>
                <a:effectLst/>
                <a:latin typeface="+mn-lt"/>
                <a:ea typeface="+mn-ea"/>
                <a:cs typeface="+mn-cs"/>
              </a:rPr>
              <a:t>Make a table.</a:t>
            </a:r>
          </a:p>
          <a:p>
            <a:endParaRPr lang="en-US" dirty="0"/>
          </a:p>
        </p:txBody>
      </p:sp>
    </p:spTree>
    <p:extLst>
      <p:ext uri="{BB962C8B-B14F-4D97-AF65-F5344CB8AC3E}">
        <p14:creationId xmlns:p14="http://schemas.microsoft.com/office/powerpoint/2010/main" val="14964544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As students are working individually, see that they have a good idea of how to get started with problems 1 and 2 after the Launch. Problem 2 asks for a description of the graph, which could be accomplished by a quick sketch. If students do not know the shape of an exponential graph, encourage them to use graphing technology to see the graph of the function and then sketch it on their papers. After they have the shape in mind, they should write a few features, such as the graph is always increasing, it has no -intercept, and it contains the point (0, 1). Once most students have completed problem 2, ask them to share their work with their partners and then complete the task working with partners or small groups.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Begin by selecting a student for problems 1 and 2 who has calculated some values and created a sketch of the graph of d(t). For problem 5, pick a student who has graphed the inverse by switching the inputs and outputs in the table of d(t) to obtain d(t). Identify a student to share problem 8 who has accurately graphed both functions. Choose a student for problems 9 and 10 who has an explanation for why if f(3)=8, then f^-1(8)=3.</a:t>
            </a:r>
            <a:endParaRPr lang="en-US" dirty="0"/>
          </a:p>
        </p:txBody>
      </p:sp>
    </p:spTree>
    <p:extLst>
      <p:ext uri="{BB962C8B-B14F-4D97-AF65-F5344CB8AC3E}">
        <p14:creationId xmlns:p14="http://schemas.microsoft.com/office/powerpoint/2010/main" val="32678553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focus of the discussion will be exploring the inverse of an exponential function. Students are ready to discuss when they have completed problem 9.</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Begin the discussion by asking a student to present a table of values for the graph of d(t). Ask students to describe how they selected the values of d to elicit the idea that they chose powers of 2 because they made it easy to think about the time. This strategy will become increasingly valuable in the next unit, so it is important to make it explicit here. Ask a student to share the graph of the inverse function t(d), and ask the class how it compares to the graph of d(t). They should again notice the reflection over y=x. Ask students to compare the domain and range of d(t) with the domain and range of . As students discuss the graphs and conclude that  is the inverse function of t(d), ask them to begin to generalize the patterns they see about inverses to all functions. Some questions to ask are:</a:t>
            </a:r>
          </a:p>
          <a:p>
            <a:r>
              <a:rPr lang="en-US" sz="1200" b="0" i="0" kern="1200" dirty="0">
                <a:solidFill>
                  <a:schemeClr val="tx1"/>
                </a:solidFill>
                <a:effectLst/>
                <a:latin typeface="+mn-lt"/>
                <a:ea typeface="+mn-ea"/>
                <a:cs typeface="+mn-cs"/>
              </a:rPr>
              <a:t>Will a function and its inverse always be reflections over the y=x line? Why?</a:t>
            </a:r>
          </a:p>
          <a:p>
            <a:r>
              <a:rPr lang="en-US" sz="1200" b="0" i="0" kern="1200" dirty="0">
                <a:solidFill>
                  <a:schemeClr val="tx1"/>
                </a:solidFill>
                <a:effectLst/>
                <a:latin typeface="+mn-lt"/>
                <a:ea typeface="+mn-ea"/>
                <a:cs typeface="+mn-cs"/>
              </a:rPr>
              <a:t>Will the domain of the function always be the range of the inverse function? Why or why not?</a:t>
            </a:r>
          </a:p>
          <a:p>
            <a:endParaRPr lang="en-US" sz="1200" b="0" i="0" kern="1200" dirty="0">
              <a:solidFill>
                <a:schemeClr val="tx1"/>
              </a:solidFill>
              <a:effectLst/>
              <a:latin typeface="+mn-lt"/>
              <a:ea typeface="+mn-ea"/>
              <a:cs typeface="+mn-cs"/>
            </a:endParaRPr>
          </a:p>
          <a:p>
            <a:br>
              <a:rPr lang="en-US" dirty="0"/>
            </a:br>
            <a:endParaRPr lang="en-US" dirty="0"/>
          </a:p>
        </p:txBody>
      </p:sp>
    </p:spTree>
    <p:extLst>
      <p:ext uri="{BB962C8B-B14F-4D97-AF65-F5344CB8AC3E}">
        <p14:creationId xmlns:p14="http://schemas.microsoft.com/office/powerpoint/2010/main" val="15553499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604397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Move the discussion to problem 8. It is important in this early exposure to the ideas of logarithms that students consider the part of a logarithmic graph between x=0 and x=1. </a:t>
            </a:r>
            <a:endParaRPr lang="en-US" dirty="0"/>
          </a:p>
        </p:txBody>
      </p:sp>
    </p:spTree>
    <p:extLst>
      <p:ext uri="{BB962C8B-B14F-4D97-AF65-F5344CB8AC3E}">
        <p14:creationId xmlns:p14="http://schemas.microsoft.com/office/powerpoint/2010/main" val="28791514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Complete the discussion with problems 9–10. Ask students to show how they can use the graphs of f(x) and f^-1(x) to justify their answers. </a:t>
            </a:r>
            <a:endParaRPr lang="en-US" dirty="0"/>
          </a:p>
        </p:txBody>
      </p:sp>
    </p:spTree>
    <p:extLst>
      <p:ext uri="{BB962C8B-B14F-4D97-AF65-F5344CB8AC3E}">
        <p14:creationId xmlns:p14="http://schemas.microsoft.com/office/powerpoint/2010/main" val="6755666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Emphasize problem 11, and ask students to make a general argument based on the three tasks and their knowledge of inverses so far. End the discussion by introducing a more formal definition of inverse functions as follows: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In mathematics, an inverse function is a function that “reverses” or “undoes” another function. To describe this relationship in symbols, it can be said, The function g is the inverse of function f if and only if f(a)=b and g(b)=a. Using x and y, one would write f(x)=y and g(y)=x.</a:t>
            </a:r>
          </a:p>
          <a:p>
            <a:endParaRPr lang="en-US" dirty="0"/>
          </a:p>
        </p:txBody>
      </p:sp>
    </p:spTree>
    <p:extLst>
      <p:ext uri="{BB962C8B-B14F-4D97-AF65-F5344CB8AC3E}">
        <p14:creationId xmlns:p14="http://schemas.microsoft.com/office/powerpoint/2010/main" val="22164240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19.png"/><Relationship Id="rId3" Type="http://schemas.microsoft.com/office/2007/relationships/hdphoto" Target="../media/hdphoto6.wdp"/><Relationship Id="rId7" Type="http://schemas.microsoft.com/office/2007/relationships/hdphoto" Target="../media/hdphoto8.wdp"/><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18.png"/><Relationship Id="rId11" Type="http://schemas.microsoft.com/office/2007/relationships/hdphoto" Target="../media/hdphoto10.wdp"/><Relationship Id="rId5" Type="http://schemas.microsoft.com/office/2007/relationships/hdphoto" Target="../media/hdphoto7.wdp"/><Relationship Id="rId10" Type="http://schemas.openxmlformats.org/officeDocument/2006/relationships/image" Target="../media/image20.png"/><Relationship Id="rId4" Type="http://schemas.openxmlformats.org/officeDocument/2006/relationships/image" Target="../media/image17.png"/><Relationship Id="rId9" Type="http://schemas.microsoft.com/office/2007/relationships/hdphoto" Target="../media/hdphoto9.wdp"/></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2.png"/><Relationship Id="rId1" Type="http://schemas.openxmlformats.org/officeDocument/2006/relationships/slideMaster" Target="../slideMasters/slideMaster1.xml"/><Relationship Id="rId5" Type="http://schemas.microsoft.com/office/2007/relationships/hdphoto" Target="../media/hdphoto12.wdp"/><Relationship Id="rId4" Type="http://schemas.openxmlformats.org/officeDocument/2006/relationships/image" Target="../media/image23.png"/></Relationships>
</file>

<file path=ppt/slideLayouts/_rels/slideLayout21.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23.png"/><Relationship Id="rId1" Type="http://schemas.openxmlformats.org/officeDocument/2006/relationships/slideMaster" Target="../slideMasters/slideMaster1.xml"/><Relationship Id="rId4" Type="http://schemas.openxmlformats.org/officeDocument/2006/relationships/image" Target="../media/image24.png"/></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6.png"/><Relationship Id="rId7" Type="http://schemas.microsoft.com/office/2007/relationships/hdphoto" Target="../media/hdphoto12.wdp"/><Relationship Id="rId2" Type="http://schemas.openxmlformats.org/officeDocument/2006/relationships/image" Target="../media/image25.png"/><Relationship Id="rId1" Type="http://schemas.openxmlformats.org/officeDocument/2006/relationships/slideMaster" Target="../slideMasters/slideMaster1.xml"/><Relationship Id="rId6" Type="http://schemas.openxmlformats.org/officeDocument/2006/relationships/image" Target="../media/image23.png"/><Relationship Id="rId5" Type="http://schemas.openxmlformats.org/officeDocument/2006/relationships/image" Target="../media/image10.png"/><Relationship Id="rId4" Type="http://schemas.microsoft.com/office/2007/relationships/hdphoto" Target="../media/hdphoto14.wdp"/><Relationship Id="rId9" Type="http://schemas.microsoft.com/office/2007/relationships/hdphoto" Target="../media/hdphoto15.wdp"/></Relationships>
</file>

<file path=ppt/slideLayouts/_rels/slideLayout23.xml.rels><?xml version="1.0" encoding="UTF-8" standalone="yes"?>
<Relationships xmlns="http://schemas.openxmlformats.org/package/2006/relationships"><Relationship Id="rId3" Type="http://schemas.microsoft.com/office/2007/relationships/hdphoto" Target="../media/hdphoto16.wdp"/><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microsoft.com/office/2007/relationships/hdphoto" Target="../media/hdphoto16.wdp"/><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Master" Target="../slideMasters/slideMaster1.xml"/><Relationship Id="rId4" Type="http://schemas.microsoft.com/office/2007/relationships/hdphoto" Target="../media/hdphoto17.wdp"/></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33E2895-F5B6-8852-A5C8-CB3C4624B8CF}"/>
              </a:ext>
            </a:extLst>
          </p:cNvPr>
          <p:cNvSpPr>
            <a:spLocks noGrp="1"/>
          </p:cNvSpPr>
          <p:nvPr>
            <p:ph type="ftr" sz="quarter" idx="10"/>
          </p:nvPr>
        </p:nvSpPr>
        <p:spPr/>
        <p:txBody>
          <a:bodyPr/>
          <a:lstStyle/>
          <a:p>
            <a:r>
              <a:rPr lang="en-US"/>
              <a:t>Unit 1 ● Lesson #</a:t>
            </a:r>
          </a:p>
        </p:txBody>
      </p:sp>
      <p:grpSp>
        <p:nvGrpSpPr>
          <p:cNvPr id="4" name="Group 3">
            <a:extLst>
              <a:ext uri="{FF2B5EF4-FFF2-40B4-BE49-F238E27FC236}">
                <a16:creationId xmlns:a16="http://schemas.microsoft.com/office/drawing/2014/main" id="{FD6C7443-FFC0-CF67-B8D5-7EE84B611AE6}"/>
              </a:ext>
            </a:extLst>
          </p:cNvPr>
          <p:cNvGrpSpPr/>
          <p:nvPr userDrawn="1"/>
        </p:nvGrpSpPr>
        <p:grpSpPr>
          <a:xfrm>
            <a:off x="1665288" y="619761"/>
            <a:ext cx="8926285" cy="640080"/>
            <a:chOff x="8138886" y="968650"/>
            <a:chExt cx="2079176" cy="541065"/>
          </a:xfrm>
          <a:solidFill>
            <a:schemeClr val="accent2">
              <a:lumMod val="75000"/>
            </a:schemeClr>
          </a:solidFill>
        </p:grpSpPr>
        <p:sp>
          <p:nvSpPr>
            <p:cNvPr id="5" name="Google Shape;27;p5">
              <a:extLst>
                <a:ext uri="{FF2B5EF4-FFF2-40B4-BE49-F238E27FC236}">
                  <a16:creationId xmlns:a16="http://schemas.microsoft.com/office/drawing/2014/main" id="{8A910EB9-82B9-EB0A-977E-57C5DCBFBD64}"/>
                </a:ext>
              </a:extLst>
            </p:cNvPr>
            <p:cNvSpPr/>
            <p:nvPr userDrawn="1"/>
          </p:nvSpPr>
          <p:spPr>
            <a:xfrm rot="5400000">
              <a:off x="9095574" y="387228"/>
              <a:ext cx="541065" cy="1703910"/>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7;p5">
              <a:extLst>
                <a:ext uri="{FF2B5EF4-FFF2-40B4-BE49-F238E27FC236}">
                  <a16:creationId xmlns:a16="http://schemas.microsoft.com/office/drawing/2014/main" id="{1FDCC0BA-0B39-EA6B-0901-ED0F28CCD2D4}"/>
                </a:ext>
              </a:extLst>
            </p:cNvPr>
            <p:cNvSpPr/>
            <p:nvPr userDrawn="1"/>
          </p:nvSpPr>
          <p:spPr>
            <a:xfrm rot="16200000">
              <a:off x="8717441" y="390095"/>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TextBox 6">
            <a:extLst>
              <a:ext uri="{FF2B5EF4-FFF2-40B4-BE49-F238E27FC236}">
                <a16:creationId xmlns:a16="http://schemas.microsoft.com/office/drawing/2014/main" id="{A459B376-1374-42C0-D546-24842AC6CBFD}"/>
              </a:ext>
            </a:extLst>
          </p:cNvPr>
          <p:cNvSpPr txBox="1"/>
          <p:nvPr userDrawn="1"/>
        </p:nvSpPr>
        <p:spPr>
          <a:xfrm>
            <a:off x="1248680" y="642619"/>
            <a:ext cx="9695545" cy="640080"/>
          </a:xfrm>
          <a:prstGeom prst="rect">
            <a:avLst/>
          </a:prstGeom>
          <a:noFill/>
        </p:spPr>
        <p:txBody>
          <a:bodyPr wrap="square" rtlCol="0">
            <a:spAutoFit/>
          </a:bodyPr>
          <a:lstStyle/>
          <a:p>
            <a:pPr algn="ctr"/>
            <a:r>
              <a:rPr lang="en-US" sz="4000" b="1" i="0">
                <a:solidFill>
                  <a:schemeClr val="bg1"/>
                </a:solidFill>
                <a:latin typeface="Avenir Black" panose="02000503020000020003" pitchFamily="2" charset="0"/>
              </a:rPr>
              <a:t>Table of Contents</a:t>
            </a:r>
          </a:p>
        </p:txBody>
      </p:sp>
      <p:sp>
        <p:nvSpPr>
          <p:cNvPr id="15" name="Text Placeholder 14">
            <a:extLst>
              <a:ext uri="{FF2B5EF4-FFF2-40B4-BE49-F238E27FC236}">
                <a16:creationId xmlns:a16="http://schemas.microsoft.com/office/drawing/2014/main" id="{EB87D878-C888-523C-374B-D9BE61AAADD8}"/>
              </a:ext>
            </a:extLst>
          </p:cNvPr>
          <p:cNvSpPr>
            <a:spLocks noGrp="1"/>
          </p:cNvSpPr>
          <p:nvPr userDrawn="1">
            <p:ph type="body" sz="quarter" idx="11"/>
          </p:nvPr>
        </p:nvSpPr>
        <p:spPr>
          <a:xfrm>
            <a:off x="1665288" y="1282700"/>
            <a:ext cx="9278937" cy="452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59141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scus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738249" y="1527344"/>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375286" y="-375280"/>
            <a:ext cx="377586" cy="1128155"/>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35626" y="8259"/>
            <a:ext cx="1092530" cy="369332"/>
          </a:xfrm>
          <a:prstGeom prst="rect">
            <a:avLst/>
          </a:prstGeom>
          <a:noFill/>
        </p:spPr>
        <p:txBody>
          <a:bodyPr wrap="square" rtlCol="0">
            <a:spAutoFit/>
          </a:bodyPr>
          <a:lstStyle/>
          <a:p>
            <a:r>
              <a:rPr lang="en-US" b="1">
                <a:solidFill>
                  <a:schemeClr val="bg1"/>
                </a:solidFill>
                <a:latin typeface="Avenir Book" panose="02000503020000020003" pitchFamily="2" charset="0"/>
              </a:rPr>
              <a:t>Discuss</a:t>
            </a:r>
          </a:p>
        </p:txBody>
      </p:sp>
      <p:sp>
        <p:nvSpPr>
          <p:cNvPr id="6" name="Title 1">
            <a:extLst>
              <a:ext uri="{FF2B5EF4-FFF2-40B4-BE49-F238E27FC236}">
                <a16:creationId xmlns:a16="http://schemas.microsoft.com/office/drawing/2014/main" id="{6B17D708-FD4F-9962-4218-F8211C1658B8}"/>
              </a:ext>
            </a:extLst>
          </p:cNvPr>
          <p:cNvSpPr>
            <a:spLocks noGrp="1"/>
          </p:cNvSpPr>
          <p:nvPr>
            <p:ph type="title" hasCustomPrompt="1"/>
          </p:nvPr>
        </p:nvSpPr>
        <p:spPr>
          <a:xfrm>
            <a:off x="743197" y="722301"/>
            <a:ext cx="10515600" cy="710041"/>
          </a:xfrm>
        </p:spPr>
        <p:txBody>
          <a:bodyPr>
            <a:normAutofit/>
          </a:bodyPr>
          <a:lstStyle>
            <a:lvl1pPr>
              <a:defRPr sz="4000"/>
            </a:lvl1pPr>
          </a:lstStyle>
          <a:p>
            <a:r>
              <a:rPr lang="en-US"/>
              <a:t>Click to add name of activity</a:t>
            </a:r>
          </a:p>
        </p:txBody>
      </p:sp>
      <p:pic>
        <p:nvPicPr>
          <p:cNvPr id="10" name="Picture 9" descr="A picture containing sketch, drawing, line art, linedrawing&#10;&#10;Description automatically generated">
            <a:extLst>
              <a:ext uri="{FF2B5EF4-FFF2-40B4-BE49-F238E27FC236}">
                <a16:creationId xmlns:a16="http://schemas.microsoft.com/office/drawing/2014/main" id="{5FEBBA4A-FBBF-630F-D8D7-FF725683763D}"/>
              </a:ext>
            </a:extLst>
          </p:cNvPr>
          <p:cNvPicPr>
            <a:picLocks noChangeAspect="1"/>
          </p:cNvPicPr>
          <p:nvPr userDrawn="1"/>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1193339" y="25368"/>
            <a:ext cx="972659" cy="710041"/>
          </a:xfrm>
          <a:prstGeom prst="rect">
            <a:avLst/>
          </a:prstGeom>
        </p:spPr>
      </p:pic>
    </p:spTree>
    <p:extLst>
      <p:ext uri="{BB962C8B-B14F-4D97-AF65-F5344CB8AC3E}">
        <p14:creationId xmlns:p14="http://schemas.microsoft.com/office/powerpoint/2010/main" val="2694609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eady for More?(Optional)">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743197" y="747252"/>
            <a:ext cx="10515600" cy="5099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770359" y="-770354"/>
            <a:ext cx="383088" cy="1923804"/>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1" y="20134"/>
            <a:ext cx="1888179" cy="369332"/>
          </a:xfrm>
          <a:prstGeom prst="rect">
            <a:avLst/>
          </a:prstGeom>
          <a:noFill/>
        </p:spPr>
        <p:txBody>
          <a:bodyPr wrap="square" rtlCol="0">
            <a:spAutoFit/>
          </a:bodyPr>
          <a:lstStyle/>
          <a:p>
            <a:r>
              <a:rPr lang="en-US" b="1">
                <a:solidFill>
                  <a:schemeClr val="bg1"/>
                </a:solidFill>
                <a:latin typeface="Avenir Book" panose="02000503020000020003" pitchFamily="2" charset="0"/>
              </a:rPr>
              <a:t>Ready for More?</a:t>
            </a:r>
          </a:p>
        </p:txBody>
      </p:sp>
      <p:sp>
        <p:nvSpPr>
          <p:cNvPr id="6" name="Google Shape;533;p46">
            <a:extLst>
              <a:ext uri="{FF2B5EF4-FFF2-40B4-BE49-F238E27FC236}">
                <a16:creationId xmlns:a16="http://schemas.microsoft.com/office/drawing/2014/main" id="{ECEF9EBE-AE7B-3E52-B5E1-BD9E64A9FA6E}"/>
              </a:ext>
            </a:extLst>
          </p:cNvPr>
          <p:cNvSpPr/>
          <p:nvPr userDrawn="1"/>
        </p:nvSpPr>
        <p:spPr>
          <a:xfrm>
            <a:off x="11642947" y="106759"/>
            <a:ext cx="425967" cy="454214"/>
          </a:xfrm>
          <a:custGeom>
            <a:avLst/>
            <a:gdLst/>
            <a:ahLst/>
            <a:cxnLst/>
            <a:rect l="l" t="t" r="r" b="b"/>
            <a:pathLst>
              <a:path w="17204" h="15890" extrusionOk="0">
                <a:moveTo>
                  <a:pt x="1241" y="6108"/>
                </a:moveTo>
                <a:lnTo>
                  <a:pt x="1022" y="6376"/>
                </a:lnTo>
                <a:lnTo>
                  <a:pt x="852" y="6644"/>
                </a:lnTo>
                <a:lnTo>
                  <a:pt x="755" y="6765"/>
                </a:lnTo>
                <a:lnTo>
                  <a:pt x="730" y="6425"/>
                </a:lnTo>
                <a:lnTo>
                  <a:pt x="682" y="6108"/>
                </a:lnTo>
                <a:close/>
                <a:moveTo>
                  <a:pt x="3188" y="6181"/>
                </a:moveTo>
                <a:lnTo>
                  <a:pt x="3918" y="6206"/>
                </a:lnTo>
                <a:lnTo>
                  <a:pt x="3772" y="6327"/>
                </a:lnTo>
                <a:lnTo>
                  <a:pt x="3626" y="6498"/>
                </a:lnTo>
                <a:lnTo>
                  <a:pt x="3382" y="6814"/>
                </a:lnTo>
                <a:lnTo>
                  <a:pt x="3236" y="7009"/>
                </a:lnTo>
                <a:lnTo>
                  <a:pt x="3115" y="6936"/>
                </a:lnTo>
                <a:lnTo>
                  <a:pt x="2969" y="6911"/>
                </a:lnTo>
                <a:lnTo>
                  <a:pt x="2896" y="6887"/>
                </a:lnTo>
                <a:lnTo>
                  <a:pt x="2798" y="6863"/>
                </a:lnTo>
                <a:lnTo>
                  <a:pt x="2725" y="6863"/>
                </a:lnTo>
                <a:lnTo>
                  <a:pt x="2969" y="6546"/>
                </a:lnTo>
                <a:lnTo>
                  <a:pt x="3188" y="6230"/>
                </a:lnTo>
                <a:lnTo>
                  <a:pt x="3188" y="6181"/>
                </a:lnTo>
                <a:close/>
                <a:moveTo>
                  <a:pt x="4112" y="6206"/>
                </a:moveTo>
                <a:lnTo>
                  <a:pt x="4064" y="6376"/>
                </a:lnTo>
                <a:lnTo>
                  <a:pt x="4039" y="6546"/>
                </a:lnTo>
                <a:lnTo>
                  <a:pt x="4039" y="6863"/>
                </a:lnTo>
                <a:lnTo>
                  <a:pt x="3991" y="7398"/>
                </a:lnTo>
                <a:lnTo>
                  <a:pt x="3796" y="7617"/>
                </a:lnTo>
                <a:lnTo>
                  <a:pt x="3626" y="7860"/>
                </a:lnTo>
                <a:lnTo>
                  <a:pt x="3650" y="7714"/>
                </a:lnTo>
                <a:lnTo>
                  <a:pt x="3650" y="7568"/>
                </a:lnTo>
                <a:lnTo>
                  <a:pt x="3626" y="7447"/>
                </a:lnTo>
                <a:lnTo>
                  <a:pt x="3577" y="7325"/>
                </a:lnTo>
                <a:lnTo>
                  <a:pt x="3504" y="7203"/>
                </a:lnTo>
                <a:lnTo>
                  <a:pt x="3820" y="6717"/>
                </a:lnTo>
                <a:lnTo>
                  <a:pt x="3966" y="6473"/>
                </a:lnTo>
                <a:lnTo>
                  <a:pt x="4088" y="6206"/>
                </a:lnTo>
                <a:close/>
                <a:moveTo>
                  <a:pt x="2701" y="7301"/>
                </a:moveTo>
                <a:lnTo>
                  <a:pt x="2750" y="7325"/>
                </a:lnTo>
                <a:lnTo>
                  <a:pt x="2823" y="7325"/>
                </a:lnTo>
                <a:lnTo>
                  <a:pt x="2969" y="7374"/>
                </a:lnTo>
                <a:lnTo>
                  <a:pt x="3090" y="7447"/>
                </a:lnTo>
                <a:lnTo>
                  <a:pt x="3163" y="7568"/>
                </a:lnTo>
                <a:lnTo>
                  <a:pt x="3188" y="7690"/>
                </a:lnTo>
                <a:lnTo>
                  <a:pt x="3188" y="7836"/>
                </a:lnTo>
                <a:lnTo>
                  <a:pt x="3139" y="7982"/>
                </a:lnTo>
                <a:lnTo>
                  <a:pt x="3042" y="8104"/>
                </a:lnTo>
                <a:lnTo>
                  <a:pt x="2920" y="8201"/>
                </a:lnTo>
                <a:lnTo>
                  <a:pt x="2847" y="8225"/>
                </a:lnTo>
                <a:lnTo>
                  <a:pt x="2774" y="8250"/>
                </a:lnTo>
                <a:lnTo>
                  <a:pt x="2677" y="8225"/>
                </a:lnTo>
                <a:lnTo>
                  <a:pt x="2604" y="8201"/>
                </a:lnTo>
                <a:lnTo>
                  <a:pt x="2531" y="8152"/>
                </a:lnTo>
                <a:lnTo>
                  <a:pt x="2482" y="8079"/>
                </a:lnTo>
                <a:lnTo>
                  <a:pt x="2433" y="8031"/>
                </a:lnTo>
                <a:lnTo>
                  <a:pt x="2409" y="7958"/>
                </a:lnTo>
                <a:lnTo>
                  <a:pt x="2385" y="7836"/>
                </a:lnTo>
                <a:lnTo>
                  <a:pt x="2385" y="7714"/>
                </a:lnTo>
                <a:lnTo>
                  <a:pt x="2433" y="7593"/>
                </a:lnTo>
                <a:lnTo>
                  <a:pt x="2482" y="7495"/>
                </a:lnTo>
                <a:lnTo>
                  <a:pt x="2579" y="7374"/>
                </a:lnTo>
                <a:lnTo>
                  <a:pt x="2701" y="7301"/>
                </a:lnTo>
                <a:close/>
                <a:moveTo>
                  <a:pt x="1582" y="6133"/>
                </a:moveTo>
                <a:lnTo>
                  <a:pt x="1898" y="6157"/>
                </a:lnTo>
                <a:lnTo>
                  <a:pt x="2239" y="6157"/>
                </a:lnTo>
                <a:lnTo>
                  <a:pt x="3042" y="6181"/>
                </a:lnTo>
                <a:lnTo>
                  <a:pt x="2823" y="6303"/>
                </a:lnTo>
                <a:lnTo>
                  <a:pt x="2628" y="6473"/>
                </a:lnTo>
                <a:lnTo>
                  <a:pt x="2458" y="6692"/>
                </a:lnTo>
                <a:lnTo>
                  <a:pt x="2287" y="6911"/>
                </a:lnTo>
                <a:lnTo>
                  <a:pt x="1995" y="7398"/>
                </a:lnTo>
                <a:lnTo>
                  <a:pt x="1728" y="7836"/>
                </a:lnTo>
                <a:lnTo>
                  <a:pt x="1485" y="8225"/>
                </a:lnTo>
                <a:lnTo>
                  <a:pt x="1193" y="8639"/>
                </a:lnTo>
                <a:lnTo>
                  <a:pt x="925" y="9053"/>
                </a:lnTo>
                <a:lnTo>
                  <a:pt x="657" y="9466"/>
                </a:lnTo>
                <a:lnTo>
                  <a:pt x="633" y="8639"/>
                </a:lnTo>
                <a:lnTo>
                  <a:pt x="755" y="8566"/>
                </a:lnTo>
                <a:lnTo>
                  <a:pt x="852" y="8469"/>
                </a:lnTo>
                <a:lnTo>
                  <a:pt x="1047" y="8225"/>
                </a:lnTo>
                <a:lnTo>
                  <a:pt x="1193" y="7982"/>
                </a:lnTo>
                <a:lnTo>
                  <a:pt x="1314" y="7714"/>
                </a:lnTo>
                <a:lnTo>
                  <a:pt x="1436" y="7544"/>
                </a:lnTo>
                <a:lnTo>
                  <a:pt x="1582" y="7349"/>
                </a:lnTo>
                <a:lnTo>
                  <a:pt x="1874" y="6984"/>
                </a:lnTo>
                <a:lnTo>
                  <a:pt x="1995" y="6790"/>
                </a:lnTo>
                <a:lnTo>
                  <a:pt x="2141" y="6619"/>
                </a:lnTo>
                <a:lnTo>
                  <a:pt x="2239" y="6425"/>
                </a:lnTo>
                <a:lnTo>
                  <a:pt x="2312" y="6206"/>
                </a:lnTo>
                <a:lnTo>
                  <a:pt x="2312" y="6181"/>
                </a:lnTo>
                <a:lnTo>
                  <a:pt x="2287" y="6181"/>
                </a:lnTo>
                <a:lnTo>
                  <a:pt x="2117" y="6279"/>
                </a:lnTo>
                <a:lnTo>
                  <a:pt x="1971" y="6400"/>
                </a:lnTo>
                <a:lnTo>
                  <a:pt x="1825" y="6546"/>
                </a:lnTo>
                <a:lnTo>
                  <a:pt x="1703" y="6692"/>
                </a:lnTo>
                <a:lnTo>
                  <a:pt x="1460" y="7009"/>
                </a:lnTo>
                <a:lnTo>
                  <a:pt x="1217" y="7325"/>
                </a:lnTo>
                <a:lnTo>
                  <a:pt x="925" y="7714"/>
                </a:lnTo>
                <a:lnTo>
                  <a:pt x="657" y="8152"/>
                </a:lnTo>
                <a:lnTo>
                  <a:pt x="657" y="8128"/>
                </a:lnTo>
                <a:lnTo>
                  <a:pt x="730" y="7398"/>
                </a:lnTo>
                <a:lnTo>
                  <a:pt x="828" y="7276"/>
                </a:lnTo>
                <a:lnTo>
                  <a:pt x="901" y="7130"/>
                </a:lnTo>
                <a:lnTo>
                  <a:pt x="1047" y="6887"/>
                </a:lnTo>
                <a:lnTo>
                  <a:pt x="1339" y="6522"/>
                </a:lnTo>
                <a:lnTo>
                  <a:pt x="1460" y="6327"/>
                </a:lnTo>
                <a:lnTo>
                  <a:pt x="1582" y="6133"/>
                </a:lnTo>
                <a:close/>
                <a:moveTo>
                  <a:pt x="1971" y="7982"/>
                </a:moveTo>
                <a:lnTo>
                  <a:pt x="1995" y="8104"/>
                </a:lnTo>
                <a:lnTo>
                  <a:pt x="2044" y="8225"/>
                </a:lnTo>
                <a:lnTo>
                  <a:pt x="2117" y="8323"/>
                </a:lnTo>
                <a:lnTo>
                  <a:pt x="2190" y="8396"/>
                </a:lnTo>
                <a:lnTo>
                  <a:pt x="1533" y="9369"/>
                </a:lnTo>
                <a:lnTo>
                  <a:pt x="682" y="10658"/>
                </a:lnTo>
                <a:lnTo>
                  <a:pt x="682" y="10512"/>
                </a:lnTo>
                <a:lnTo>
                  <a:pt x="657" y="10123"/>
                </a:lnTo>
                <a:lnTo>
                  <a:pt x="1241" y="9150"/>
                </a:lnTo>
                <a:lnTo>
                  <a:pt x="1849" y="8201"/>
                </a:lnTo>
                <a:lnTo>
                  <a:pt x="1971" y="7982"/>
                </a:lnTo>
                <a:close/>
                <a:moveTo>
                  <a:pt x="3188" y="8566"/>
                </a:moveTo>
                <a:lnTo>
                  <a:pt x="2312" y="9928"/>
                </a:lnTo>
                <a:lnTo>
                  <a:pt x="1436" y="11242"/>
                </a:lnTo>
                <a:lnTo>
                  <a:pt x="1047" y="11753"/>
                </a:lnTo>
                <a:lnTo>
                  <a:pt x="828" y="11997"/>
                </a:lnTo>
                <a:lnTo>
                  <a:pt x="657" y="12264"/>
                </a:lnTo>
                <a:lnTo>
                  <a:pt x="657" y="11242"/>
                </a:lnTo>
                <a:lnTo>
                  <a:pt x="974" y="10780"/>
                </a:lnTo>
                <a:lnTo>
                  <a:pt x="1922" y="9369"/>
                </a:lnTo>
                <a:lnTo>
                  <a:pt x="2458" y="8590"/>
                </a:lnTo>
                <a:lnTo>
                  <a:pt x="2579" y="8639"/>
                </a:lnTo>
                <a:lnTo>
                  <a:pt x="2725" y="8663"/>
                </a:lnTo>
                <a:lnTo>
                  <a:pt x="2871" y="8663"/>
                </a:lnTo>
                <a:lnTo>
                  <a:pt x="2993" y="8639"/>
                </a:lnTo>
                <a:lnTo>
                  <a:pt x="3090" y="8615"/>
                </a:lnTo>
                <a:lnTo>
                  <a:pt x="3188" y="8566"/>
                </a:lnTo>
                <a:close/>
                <a:moveTo>
                  <a:pt x="3991" y="7787"/>
                </a:moveTo>
                <a:lnTo>
                  <a:pt x="3991" y="8834"/>
                </a:lnTo>
                <a:lnTo>
                  <a:pt x="3820" y="8980"/>
                </a:lnTo>
                <a:lnTo>
                  <a:pt x="3650" y="9174"/>
                </a:lnTo>
                <a:lnTo>
                  <a:pt x="3358" y="9588"/>
                </a:lnTo>
                <a:lnTo>
                  <a:pt x="2823" y="10342"/>
                </a:lnTo>
                <a:lnTo>
                  <a:pt x="2555" y="10707"/>
                </a:lnTo>
                <a:lnTo>
                  <a:pt x="2287" y="11096"/>
                </a:lnTo>
                <a:lnTo>
                  <a:pt x="1436" y="12143"/>
                </a:lnTo>
                <a:lnTo>
                  <a:pt x="1022" y="12654"/>
                </a:lnTo>
                <a:lnTo>
                  <a:pt x="633" y="13189"/>
                </a:lnTo>
                <a:lnTo>
                  <a:pt x="633" y="12946"/>
                </a:lnTo>
                <a:lnTo>
                  <a:pt x="633" y="12775"/>
                </a:lnTo>
                <a:lnTo>
                  <a:pt x="755" y="12654"/>
                </a:lnTo>
                <a:lnTo>
                  <a:pt x="876" y="12532"/>
                </a:lnTo>
                <a:lnTo>
                  <a:pt x="1120" y="12264"/>
                </a:lnTo>
                <a:lnTo>
                  <a:pt x="1509" y="11680"/>
                </a:lnTo>
                <a:lnTo>
                  <a:pt x="2020" y="10975"/>
                </a:lnTo>
                <a:lnTo>
                  <a:pt x="2506" y="10245"/>
                </a:lnTo>
                <a:lnTo>
                  <a:pt x="2993" y="9490"/>
                </a:lnTo>
                <a:lnTo>
                  <a:pt x="3455" y="8736"/>
                </a:lnTo>
                <a:lnTo>
                  <a:pt x="3723" y="8274"/>
                </a:lnTo>
                <a:lnTo>
                  <a:pt x="3869" y="8031"/>
                </a:lnTo>
                <a:lnTo>
                  <a:pt x="3991" y="7787"/>
                </a:lnTo>
                <a:close/>
                <a:moveTo>
                  <a:pt x="4039" y="14065"/>
                </a:moveTo>
                <a:lnTo>
                  <a:pt x="4039" y="14430"/>
                </a:lnTo>
                <a:lnTo>
                  <a:pt x="3820" y="14430"/>
                </a:lnTo>
                <a:lnTo>
                  <a:pt x="4015" y="14089"/>
                </a:lnTo>
                <a:lnTo>
                  <a:pt x="4039" y="14065"/>
                </a:lnTo>
                <a:close/>
                <a:moveTo>
                  <a:pt x="4039" y="12921"/>
                </a:moveTo>
                <a:lnTo>
                  <a:pt x="4039" y="13140"/>
                </a:lnTo>
                <a:lnTo>
                  <a:pt x="4039" y="13554"/>
                </a:lnTo>
                <a:lnTo>
                  <a:pt x="3918" y="13724"/>
                </a:lnTo>
                <a:lnTo>
                  <a:pt x="3820" y="13870"/>
                </a:lnTo>
                <a:lnTo>
                  <a:pt x="3577" y="14235"/>
                </a:lnTo>
                <a:lnTo>
                  <a:pt x="3431" y="14454"/>
                </a:lnTo>
                <a:lnTo>
                  <a:pt x="2993" y="14454"/>
                </a:lnTo>
                <a:lnTo>
                  <a:pt x="3431" y="13797"/>
                </a:lnTo>
                <a:lnTo>
                  <a:pt x="3747" y="13359"/>
                </a:lnTo>
                <a:lnTo>
                  <a:pt x="4039" y="12921"/>
                </a:lnTo>
                <a:close/>
                <a:moveTo>
                  <a:pt x="4039" y="11826"/>
                </a:moveTo>
                <a:lnTo>
                  <a:pt x="4039" y="12483"/>
                </a:lnTo>
                <a:lnTo>
                  <a:pt x="3845" y="12678"/>
                </a:lnTo>
                <a:lnTo>
                  <a:pt x="3650" y="12873"/>
                </a:lnTo>
                <a:lnTo>
                  <a:pt x="3334" y="13311"/>
                </a:lnTo>
                <a:lnTo>
                  <a:pt x="2896" y="13895"/>
                </a:lnTo>
                <a:lnTo>
                  <a:pt x="2677" y="14187"/>
                </a:lnTo>
                <a:lnTo>
                  <a:pt x="2482" y="14503"/>
                </a:lnTo>
                <a:lnTo>
                  <a:pt x="2312" y="14503"/>
                </a:lnTo>
                <a:lnTo>
                  <a:pt x="2433" y="14333"/>
                </a:lnTo>
                <a:lnTo>
                  <a:pt x="2555" y="14162"/>
                </a:lnTo>
                <a:lnTo>
                  <a:pt x="2871" y="13651"/>
                </a:lnTo>
                <a:lnTo>
                  <a:pt x="3188" y="13116"/>
                </a:lnTo>
                <a:lnTo>
                  <a:pt x="3504" y="12581"/>
                </a:lnTo>
                <a:lnTo>
                  <a:pt x="3845" y="12070"/>
                </a:lnTo>
                <a:lnTo>
                  <a:pt x="4039" y="11826"/>
                </a:lnTo>
                <a:close/>
                <a:moveTo>
                  <a:pt x="4015" y="10391"/>
                </a:moveTo>
                <a:lnTo>
                  <a:pt x="4015" y="11218"/>
                </a:lnTo>
                <a:lnTo>
                  <a:pt x="4039" y="11364"/>
                </a:lnTo>
                <a:lnTo>
                  <a:pt x="3869" y="11486"/>
                </a:lnTo>
                <a:lnTo>
                  <a:pt x="3723" y="11656"/>
                </a:lnTo>
                <a:lnTo>
                  <a:pt x="3577" y="11826"/>
                </a:lnTo>
                <a:lnTo>
                  <a:pt x="3455" y="12021"/>
                </a:lnTo>
                <a:lnTo>
                  <a:pt x="3236" y="12386"/>
                </a:lnTo>
                <a:lnTo>
                  <a:pt x="3042" y="12702"/>
                </a:lnTo>
                <a:lnTo>
                  <a:pt x="2725" y="13238"/>
                </a:lnTo>
                <a:lnTo>
                  <a:pt x="2409" y="13773"/>
                </a:lnTo>
                <a:lnTo>
                  <a:pt x="2263" y="13968"/>
                </a:lnTo>
                <a:lnTo>
                  <a:pt x="2117" y="14138"/>
                </a:lnTo>
                <a:lnTo>
                  <a:pt x="1971" y="14333"/>
                </a:lnTo>
                <a:lnTo>
                  <a:pt x="1849" y="14527"/>
                </a:lnTo>
                <a:lnTo>
                  <a:pt x="1047" y="14600"/>
                </a:lnTo>
                <a:lnTo>
                  <a:pt x="1460" y="14089"/>
                </a:lnTo>
                <a:lnTo>
                  <a:pt x="1825" y="13554"/>
                </a:lnTo>
                <a:lnTo>
                  <a:pt x="2214" y="13019"/>
                </a:lnTo>
                <a:lnTo>
                  <a:pt x="2604" y="12508"/>
                </a:lnTo>
                <a:lnTo>
                  <a:pt x="2823" y="12240"/>
                </a:lnTo>
                <a:lnTo>
                  <a:pt x="3017" y="11972"/>
                </a:lnTo>
                <a:lnTo>
                  <a:pt x="3382" y="11388"/>
                </a:lnTo>
                <a:lnTo>
                  <a:pt x="3723" y="10902"/>
                </a:lnTo>
                <a:lnTo>
                  <a:pt x="3869" y="10634"/>
                </a:lnTo>
                <a:lnTo>
                  <a:pt x="4015" y="10391"/>
                </a:lnTo>
                <a:close/>
                <a:moveTo>
                  <a:pt x="4015" y="9271"/>
                </a:moveTo>
                <a:lnTo>
                  <a:pt x="4015" y="10147"/>
                </a:lnTo>
                <a:lnTo>
                  <a:pt x="3893" y="10220"/>
                </a:lnTo>
                <a:lnTo>
                  <a:pt x="3796" y="10318"/>
                </a:lnTo>
                <a:lnTo>
                  <a:pt x="3626" y="10512"/>
                </a:lnTo>
                <a:lnTo>
                  <a:pt x="3455" y="10731"/>
                </a:lnTo>
                <a:lnTo>
                  <a:pt x="3285" y="10975"/>
                </a:lnTo>
                <a:lnTo>
                  <a:pt x="2847" y="11632"/>
                </a:lnTo>
                <a:lnTo>
                  <a:pt x="2628" y="11972"/>
                </a:lnTo>
                <a:lnTo>
                  <a:pt x="2385" y="12289"/>
                </a:lnTo>
                <a:lnTo>
                  <a:pt x="1947" y="12873"/>
                </a:lnTo>
                <a:lnTo>
                  <a:pt x="1509" y="13481"/>
                </a:lnTo>
                <a:lnTo>
                  <a:pt x="1071" y="14065"/>
                </a:lnTo>
                <a:lnTo>
                  <a:pt x="828" y="14333"/>
                </a:lnTo>
                <a:lnTo>
                  <a:pt x="584" y="14625"/>
                </a:lnTo>
                <a:lnTo>
                  <a:pt x="609" y="14430"/>
                </a:lnTo>
                <a:lnTo>
                  <a:pt x="609" y="14235"/>
                </a:lnTo>
                <a:lnTo>
                  <a:pt x="609" y="13895"/>
                </a:lnTo>
                <a:lnTo>
                  <a:pt x="1120" y="13213"/>
                </a:lnTo>
                <a:lnTo>
                  <a:pt x="1631" y="12556"/>
                </a:lnTo>
                <a:lnTo>
                  <a:pt x="2677" y="11242"/>
                </a:lnTo>
                <a:lnTo>
                  <a:pt x="3090" y="10658"/>
                </a:lnTo>
                <a:lnTo>
                  <a:pt x="3480" y="10050"/>
                </a:lnTo>
                <a:lnTo>
                  <a:pt x="3747" y="9661"/>
                </a:lnTo>
                <a:lnTo>
                  <a:pt x="4015" y="9271"/>
                </a:lnTo>
                <a:close/>
                <a:moveTo>
                  <a:pt x="10341" y="488"/>
                </a:moveTo>
                <a:lnTo>
                  <a:pt x="10536" y="512"/>
                </a:lnTo>
                <a:lnTo>
                  <a:pt x="10755" y="536"/>
                </a:lnTo>
                <a:lnTo>
                  <a:pt x="10950" y="585"/>
                </a:lnTo>
                <a:lnTo>
                  <a:pt x="11071" y="609"/>
                </a:lnTo>
                <a:lnTo>
                  <a:pt x="11169" y="658"/>
                </a:lnTo>
                <a:lnTo>
                  <a:pt x="11266" y="731"/>
                </a:lnTo>
                <a:lnTo>
                  <a:pt x="11339" y="828"/>
                </a:lnTo>
                <a:lnTo>
                  <a:pt x="11485" y="999"/>
                </a:lnTo>
                <a:lnTo>
                  <a:pt x="11582" y="1217"/>
                </a:lnTo>
                <a:lnTo>
                  <a:pt x="11655" y="1436"/>
                </a:lnTo>
                <a:lnTo>
                  <a:pt x="11704" y="1680"/>
                </a:lnTo>
                <a:lnTo>
                  <a:pt x="11728" y="1923"/>
                </a:lnTo>
                <a:lnTo>
                  <a:pt x="11728" y="2385"/>
                </a:lnTo>
                <a:lnTo>
                  <a:pt x="11680" y="2848"/>
                </a:lnTo>
                <a:lnTo>
                  <a:pt x="11582" y="3310"/>
                </a:lnTo>
                <a:lnTo>
                  <a:pt x="11461" y="3772"/>
                </a:lnTo>
                <a:lnTo>
                  <a:pt x="11315" y="4210"/>
                </a:lnTo>
                <a:lnTo>
                  <a:pt x="10974" y="5111"/>
                </a:lnTo>
                <a:lnTo>
                  <a:pt x="10804" y="5549"/>
                </a:lnTo>
                <a:lnTo>
                  <a:pt x="10658" y="5987"/>
                </a:lnTo>
                <a:lnTo>
                  <a:pt x="10658" y="6084"/>
                </a:lnTo>
                <a:lnTo>
                  <a:pt x="10658" y="6181"/>
                </a:lnTo>
                <a:lnTo>
                  <a:pt x="10731" y="6254"/>
                </a:lnTo>
                <a:lnTo>
                  <a:pt x="10779" y="6303"/>
                </a:lnTo>
                <a:lnTo>
                  <a:pt x="10877" y="6327"/>
                </a:lnTo>
                <a:lnTo>
                  <a:pt x="10950" y="6327"/>
                </a:lnTo>
                <a:lnTo>
                  <a:pt x="11047" y="6303"/>
                </a:lnTo>
                <a:lnTo>
                  <a:pt x="11120" y="6279"/>
                </a:lnTo>
                <a:lnTo>
                  <a:pt x="11388" y="6303"/>
                </a:lnTo>
                <a:lnTo>
                  <a:pt x="11655" y="6327"/>
                </a:lnTo>
                <a:lnTo>
                  <a:pt x="12215" y="6352"/>
                </a:lnTo>
                <a:lnTo>
                  <a:pt x="12775" y="6327"/>
                </a:lnTo>
                <a:lnTo>
                  <a:pt x="13310" y="6327"/>
                </a:lnTo>
                <a:lnTo>
                  <a:pt x="13748" y="6352"/>
                </a:lnTo>
                <a:lnTo>
                  <a:pt x="14210" y="6425"/>
                </a:lnTo>
                <a:lnTo>
                  <a:pt x="14673" y="6498"/>
                </a:lnTo>
                <a:lnTo>
                  <a:pt x="15111" y="6595"/>
                </a:lnTo>
                <a:lnTo>
                  <a:pt x="15476" y="6668"/>
                </a:lnTo>
                <a:lnTo>
                  <a:pt x="15841" y="6790"/>
                </a:lnTo>
                <a:lnTo>
                  <a:pt x="16011" y="6887"/>
                </a:lnTo>
                <a:lnTo>
                  <a:pt x="16157" y="6960"/>
                </a:lnTo>
                <a:lnTo>
                  <a:pt x="16327" y="7082"/>
                </a:lnTo>
                <a:lnTo>
                  <a:pt x="16449" y="7203"/>
                </a:lnTo>
                <a:lnTo>
                  <a:pt x="16546" y="7301"/>
                </a:lnTo>
                <a:lnTo>
                  <a:pt x="16619" y="7398"/>
                </a:lnTo>
                <a:lnTo>
                  <a:pt x="16644" y="7520"/>
                </a:lnTo>
                <a:lnTo>
                  <a:pt x="16668" y="7641"/>
                </a:lnTo>
                <a:lnTo>
                  <a:pt x="16692" y="7763"/>
                </a:lnTo>
                <a:lnTo>
                  <a:pt x="16668" y="7885"/>
                </a:lnTo>
                <a:lnTo>
                  <a:pt x="16644" y="8031"/>
                </a:lnTo>
                <a:lnTo>
                  <a:pt x="16595" y="8152"/>
                </a:lnTo>
                <a:lnTo>
                  <a:pt x="16473" y="8371"/>
                </a:lnTo>
                <a:lnTo>
                  <a:pt x="16303" y="8566"/>
                </a:lnTo>
                <a:lnTo>
                  <a:pt x="16206" y="8663"/>
                </a:lnTo>
                <a:lnTo>
                  <a:pt x="16108" y="8736"/>
                </a:lnTo>
                <a:lnTo>
                  <a:pt x="15987" y="8785"/>
                </a:lnTo>
                <a:lnTo>
                  <a:pt x="15889" y="8834"/>
                </a:lnTo>
                <a:lnTo>
                  <a:pt x="15792" y="8882"/>
                </a:lnTo>
                <a:lnTo>
                  <a:pt x="15719" y="8955"/>
                </a:lnTo>
                <a:lnTo>
                  <a:pt x="15695" y="9053"/>
                </a:lnTo>
                <a:lnTo>
                  <a:pt x="15719" y="9150"/>
                </a:lnTo>
                <a:lnTo>
                  <a:pt x="15743" y="9247"/>
                </a:lnTo>
                <a:lnTo>
                  <a:pt x="15816" y="9296"/>
                </a:lnTo>
                <a:lnTo>
                  <a:pt x="15914" y="9344"/>
                </a:lnTo>
                <a:lnTo>
                  <a:pt x="16035" y="9344"/>
                </a:lnTo>
                <a:lnTo>
                  <a:pt x="16157" y="9296"/>
                </a:lnTo>
                <a:lnTo>
                  <a:pt x="16279" y="9393"/>
                </a:lnTo>
                <a:lnTo>
                  <a:pt x="16376" y="9490"/>
                </a:lnTo>
                <a:lnTo>
                  <a:pt x="16425" y="9636"/>
                </a:lnTo>
                <a:lnTo>
                  <a:pt x="16473" y="9782"/>
                </a:lnTo>
                <a:lnTo>
                  <a:pt x="16473" y="9953"/>
                </a:lnTo>
                <a:lnTo>
                  <a:pt x="16449" y="10123"/>
                </a:lnTo>
                <a:lnTo>
                  <a:pt x="16376" y="10415"/>
                </a:lnTo>
                <a:lnTo>
                  <a:pt x="16303" y="10610"/>
                </a:lnTo>
                <a:lnTo>
                  <a:pt x="16206" y="10756"/>
                </a:lnTo>
                <a:lnTo>
                  <a:pt x="16084" y="10902"/>
                </a:lnTo>
                <a:lnTo>
                  <a:pt x="15938" y="11023"/>
                </a:lnTo>
                <a:lnTo>
                  <a:pt x="15743" y="11145"/>
                </a:lnTo>
                <a:lnTo>
                  <a:pt x="15670" y="11194"/>
                </a:lnTo>
                <a:lnTo>
                  <a:pt x="15622" y="11315"/>
                </a:lnTo>
                <a:lnTo>
                  <a:pt x="15622" y="11388"/>
                </a:lnTo>
                <a:lnTo>
                  <a:pt x="15646" y="11437"/>
                </a:lnTo>
                <a:lnTo>
                  <a:pt x="15670" y="11486"/>
                </a:lnTo>
                <a:lnTo>
                  <a:pt x="15719" y="11510"/>
                </a:lnTo>
                <a:lnTo>
                  <a:pt x="15792" y="11559"/>
                </a:lnTo>
                <a:lnTo>
                  <a:pt x="15889" y="11583"/>
                </a:lnTo>
                <a:lnTo>
                  <a:pt x="15962" y="11753"/>
                </a:lnTo>
                <a:lnTo>
                  <a:pt x="15987" y="11924"/>
                </a:lnTo>
                <a:lnTo>
                  <a:pt x="16011" y="12070"/>
                </a:lnTo>
                <a:lnTo>
                  <a:pt x="15987" y="12410"/>
                </a:lnTo>
                <a:lnTo>
                  <a:pt x="15962" y="12678"/>
                </a:lnTo>
                <a:lnTo>
                  <a:pt x="15914" y="12824"/>
                </a:lnTo>
                <a:lnTo>
                  <a:pt x="15865" y="12994"/>
                </a:lnTo>
                <a:lnTo>
                  <a:pt x="15792" y="13140"/>
                </a:lnTo>
                <a:lnTo>
                  <a:pt x="15719" y="13262"/>
                </a:lnTo>
                <a:lnTo>
                  <a:pt x="15622" y="13335"/>
                </a:lnTo>
                <a:lnTo>
                  <a:pt x="15549" y="13359"/>
                </a:lnTo>
                <a:lnTo>
                  <a:pt x="15500" y="13359"/>
                </a:lnTo>
                <a:lnTo>
                  <a:pt x="15403" y="13384"/>
                </a:lnTo>
                <a:lnTo>
                  <a:pt x="15330" y="13432"/>
                </a:lnTo>
                <a:lnTo>
                  <a:pt x="15281" y="13505"/>
                </a:lnTo>
                <a:lnTo>
                  <a:pt x="15257" y="13578"/>
                </a:lnTo>
                <a:lnTo>
                  <a:pt x="15257" y="13676"/>
                </a:lnTo>
                <a:lnTo>
                  <a:pt x="15281" y="13749"/>
                </a:lnTo>
                <a:lnTo>
                  <a:pt x="15354" y="13797"/>
                </a:lnTo>
                <a:lnTo>
                  <a:pt x="15427" y="13846"/>
                </a:lnTo>
                <a:lnTo>
                  <a:pt x="15524" y="13846"/>
                </a:lnTo>
                <a:lnTo>
                  <a:pt x="15573" y="14089"/>
                </a:lnTo>
                <a:lnTo>
                  <a:pt x="15622" y="14357"/>
                </a:lnTo>
                <a:lnTo>
                  <a:pt x="15622" y="14479"/>
                </a:lnTo>
                <a:lnTo>
                  <a:pt x="15622" y="14600"/>
                </a:lnTo>
                <a:lnTo>
                  <a:pt x="15597" y="14722"/>
                </a:lnTo>
                <a:lnTo>
                  <a:pt x="15549" y="14868"/>
                </a:lnTo>
                <a:lnTo>
                  <a:pt x="15476" y="14965"/>
                </a:lnTo>
                <a:lnTo>
                  <a:pt x="15403" y="15063"/>
                </a:lnTo>
                <a:lnTo>
                  <a:pt x="15305" y="15136"/>
                </a:lnTo>
                <a:lnTo>
                  <a:pt x="15208" y="15184"/>
                </a:lnTo>
                <a:lnTo>
                  <a:pt x="15208" y="15184"/>
                </a:lnTo>
                <a:lnTo>
                  <a:pt x="15257" y="14917"/>
                </a:lnTo>
                <a:lnTo>
                  <a:pt x="15330" y="14625"/>
                </a:lnTo>
                <a:lnTo>
                  <a:pt x="15330" y="14600"/>
                </a:lnTo>
                <a:lnTo>
                  <a:pt x="15330" y="14552"/>
                </a:lnTo>
                <a:lnTo>
                  <a:pt x="15281" y="14527"/>
                </a:lnTo>
                <a:lnTo>
                  <a:pt x="15208" y="14503"/>
                </a:lnTo>
                <a:lnTo>
                  <a:pt x="15184" y="14527"/>
                </a:lnTo>
                <a:lnTo>
                  <a:pt x="15159" y="14552"/>
                </a:lnTo>
                <a:lnTo>
                  <a:pt x="15013" y="14917"/>
                </a:lnTo>
                <a:lnTo>
                  <a:pt x="14965" y="15087"/>
                </a:lnTo>
                <a:lnTo>
                  <a:pt x="14965" y="15282"/>
                </a:lnTo>
                <a:lnTo>
                  <a:pt x="14648" y="15355"/>
                </a:lnTo>
                <a:lnTo>
                  <a:pt x="14721" y="15038"/>
                </a:lnTo>
                <a:lnTo>
                  <a:pt x="14819" y="14673"/>
                </a:lnTo>
                <a:lnTo>
                  <a:pt x="14867" y="14308"/>
                </a:lnTo>
                <a:lnTo>
                  <a:pt x="14867" y="14284"/>
                </a:lnTo>
                <a:lnTo>
                  <a:pt x="14843" y="14235"/>
                </a:lnTo>
                <a:lnTo>
                  <a:pt x="14794" y="14211"/>
                </a:lnTo>
                <a:lnTo>
                  <a:pt x="14721" y="14235"/>
                </a:lnTo>
                <a:lnTo>
                  <a:pt x="14673" y="14260"/>
                </a:lnTo>
                <a:lnTo>
                  <a:pt x="14673" y="14284"/>
                </a:lnTo>
                <a:lnTo>
                  <a:pt x="14551" y="14625"/>
                </a:lnTo>
                <a:lnTo>
                  <a:pt x="14454" y="14965"/>
                </a:lnTo>
                <a:lnTo>
                  <a:pt x="14356" y="15184"/>
                </a:lnTo>
                <a:lnTo>
                  <a:pt x="14332" y="15306"/>
                </a:lnTo>
                <a:lnTo>
                  <a:pt x="14332" y="15403"/>
                </a:lnTo>
                <a:lnTo>
                  <a:pt x="14064" y="15428"/>
                </a:lnTo>
                <a:lnTo>
                  <a:pt x="14064" y="15428"/>
                </a:lnTo>
                <a:lnTo>
                  <a:pt x="14089" y="15379"/>
                </a:lnTo>
                <a:lnTo>
                  <a:pt x="14089" y="15330"/>
                </a:lnTo>
                <a:lnTo>
                  <a:pt x="14113" y="15063"/>
                </a:lnTo>
                <a:lnTo>
                  <a:pt x="14162" y="14771"/>
                </a:lnTo>
                <a:lnTo>
                  <a:pt x="14235" y="14503"/>
                </a:lnTo>
                <a:lnTo>
                  <a:pt x="14356" y="14260"/>
                </a:lnTo>
                <a:lnTo>
                  <a:pt x="14356" y="14211"/>
                </a:lnTo>
                <a:lnTo>
                  <a:pt x="14332" y="14162"/>
                </a:lnTo>
                <a:lnTo>
                  <a:pt x="14283" y="14138"/>
                </a:lnTo>
                <a:lnTo>
                  <a:pt x="14235" y="14162"/>
                </a:lnTo>
                <a:lnTo>
                  <a:pt x="14064" y="14430"/>
                </a:lnTo>
                <a:lnTo>
                  <a:pt x="13918" y="14722"/>
                </a:lnTo>
                <a:lnTo>
                  <a:pt x="13845" y="14868"/>
                </a:lnTo>
                <a:lnTo>
                  <a:pt x="13821" y="15014"/>
                </a:lnTo>
                <a:lnTo>
                  <a:pt x="13797" y="15160"/>
                </a:lnTo>
                <a:lnTo>
                  <a:pt x="13797" y="15330"/>
                </a:lnTo>
                <a:lnTo>
                  <a:pt x="13821" y="15379"/>
                </a:lnTo>
                <a:lnTo>
                  <a:pt x="13845" y="15428"/>
                </a:lnTo>
                <a:lnTo>
                  <a:pt x="13383" y="15428"/>
                </a:lnTo>
                <a:lnTo>
                  <a:pt x="13432" y="15209"/>
                </a:lnTo>
                <a:lnTo>
                  <a:pt x="13456" y="14990"/>
                </a:lnTo>
                <a:lnTo>
                  <a:pt x="13505" y="14771"/>
                </a:lnTo>
                <a:lnTo>
                  <a:pt x="13578" y="14552"/>
                </a:lnTo>
                <a:lnTo>
                  <a:pt x="13748" y="14114"/>
                </a:lnTo>
                <a:lnTo>
                  <a:pt x="13748" y="14089"/>
                </a:lnTo>
                <a:lnTo>
                  <a:pt x="13748" y="14065"/>
                </a:lnTo>
                <a:lnTo>
                  <a:pt x="13699" y="14016"/>
                </a:lnTo>
                <a:lnTo>
                  <a:pt x="13651" y="14016"/>
                </a:lnTo>
                <a:lnTo>
                  <a:pt x="13602" y="14065"/>
                </a:lnTo>
                <a:lnTo>
                  <a:pt x="13456" y="14260"/>
                </a:lnTo>
                <a:lnTo>
                  <a:pt x="13334" y="14454"/>
                </a:lnTo>
                <a:lnTo>
                  <a:pt x="13237" y="14673"/>
                </a:lnTo>
                <a:lnTo>
                  <a:pt x="13140" y="14917"/>
                </a:lnTo>
                <a:lnTo>
                  <a:pt x="13067" y="15136"/>
                </a:lnTo>
                <a:lnTo>
                  <a:pt x="13042" y="15282"/>
                </a:lnTo>
                <a:lnTo>
                  <a:pt x="13042" y="15403"/>
                </a:lnTo>
                <a:lnTo>
                  <a:pt x="12556" y="15330"/>
                </a:lnTo>
                <a:lnTo>
                  <a:pt x="12604" y="15038"/>
                </a:lnTo>
                <a:lnTo>
                  <a:pt x="12677" y="14746"/>
                </a:lnTo>
                <a:lnTo>
                  <a:pt x="12775" y="14479"/>
                </a:lnTo>
                <a:lnTo>
                  <a:pt x="12921" y="14211"/>
                </a:lnTo>
                <a:lnTo>
                  <a:pt x="12921" y="14162"/>
                </a:lnTo>
                <a:lnTo>
                  <a:pt x="12896" y="14114"/>
                </a:lnTo>
                <a:lnTo>
                  <a:pt x="12799" y="14114"/>
                </a:lnTo>
                <a:lnTo>
                  <a:pt x="12702" y="14235"/>
                </a:lnTo>
                <a:lnTo>
                  <a:pt x="12604" y="14357"/>
                </a:lnTo>
                <a:lnTo>
                  <a:pt x="12507" y="14479"/>
                </a:lnTo>
                <a:lnTo>
                  <a:pt x="12410" y="14649"/>
                </a:lnTo>
                <a:lnTo>
                  <a:pt x="12337" y="14795"/>
                </a:lnTo>
                <a:lnTo>
                  <a:pt x="12288" y="14965"/>
                </a:lnTo>
                <a:lnTo>
                  <a:pt x="12239" y="15136"/>
                </a:lnTo>
                <a:lnTo>
                  <a:pt x="12239" y="15282"/>
                </a:lnTo>
                <a:lnTo>
                  <a:pt x="11801" y="15233"/>
                </a:lnTo>
                <a:lnTo>
                  <a:pt x="11753" y="15209"/>
                </a:lnTo>
                <a:lnTo>
                  <a:pt x="11874" y="14941"/>
                </a:lnTo>
                <a:lnTo>
                  <a:pt x="11947" y="14673"/>
                </a:lnTo>
                <a:lnTo>
                  <a:pt x="12118" y="14114"/>
                </a:lnTo>
                <a:lnTo>
                  <a:pt x="12118" y="14089"/>
                </a:lnTo>
                <a:lnTo>
                  <a:pt x="12118" y="14065"/>
                </a:lnTo>
                <a:lnTo>
                  <a:pt x="12093" y="14065"/>
                </a:lnTo>
                <a:lnTo>
                  <a:pt x="12069" y="14089"/>
                </a:lnTo>
                <a:lnTo>
                  <a:pt x="11874" y="14357"/>
                </a:lnTo>
                <a:lnTo>
                  <a:pt x="11680" y="14600"/>
                </a:lnTo>
                <a:lnTo>
                  <a:pt x="11509" y="14868"/>
                </a:lnTo>
                <a:lnTo>
                  <a:pt x="11363" y="15136"/>
                </a:lnTo>
                <a:lnTo>
                  <a:pt x="11363" y="15160"/>
                </a:lnTo>
                <a:lnTo>
                  <a:pt x="10974" y="15087"/>
                </a:lnTo>
                <a:lnTo>
                  <a:pt x="11096" y="14990"/>
                </a:lnTo>
                <a:lnTo>
                  <a:pt x="11169" y="14868"/>
                </a:lnTo>
                <a:lnTo>
                  <a:pt x="11290" y="14600"/>
                </a:lnTo>
                <a:lnTo>
                  <a:pt x="11655" y="13870"/>
                </a:lnTo>
                <a:lnTo>
                  <a:pt x="11680" y="13846"/>
                </a:lnTo>
                <a:lnTo>
                  <a:pt x="11680" y="13822"/>
                </a:lnTo>
                <a:lnTo>
                  <a:pt x="11631" y="13773"/>
                </a:lnTo>
                <a:lnTo>
                  <a:pt x="11558" y="13773"/>
                </a:lnTo>
                <a:lnTo>
                  <a:pt x="11534" y="13797"/>
                </a:lnTo>
                <a:lnTo>
                  <a:pt x="11144" y="14406"/>
                </a:lnTo>
                <a:lnTo>
                  <a:pt x="10974" y="14722"/>
                </a:lnTo>
                <a:lnTo>
                  <a:pt x="10901" y="14868"/>
                </a:lnTo>
                <a:lnTo>
                  <a:pt x="10877" y="14941"/>
                </a:lnTo>
                <a:lnTo>
                  <a:pt x="10877" y="15038"/>
                </a:lnTo>
                <a:lnTo>
                  <a:pt x="10901" y="15063"/>
                </a:lnTo>
                <a:lnTo>
                  <a:pt x="10341" y="14941"/>
                </a:lnTo>
                <a:lnTo>
                  <a:pt x="10487" y="14625"/>
                </a:lnTo>
                <a:lnTo>
                  <a:pt x="10633" y="14333"/>
                </a:lnTo>
                <a:lnTo>
                  <a:pt x="10804" y="14041"/>
                </a:lnTo>
                <a:lnTo>
                  <a:pt x="10998" y="13773"/>
                </a:lnTo>
                <a:lnTo>
                  <a:pt x="11023" y="13724"/>
                </a:lnTo>
                <a:lnTo>
                  <a:pt x="10998" y="13700"/>
                </a:lnTo>
                <a:lnTo>
                  <a:pt x="10950" y="13676"/>
                </a:lnTo>
                <a:lnTo>
                  <a:pt x="10901" y="13700"/>
                </a:lnTo>
                <a:lnTo>
                  <a:pt x="10658" y="13943"/>
                </a:lnTo>
                <a:lnTo>
                  <a:pt x="10414" y="14211"/>
                </a:lnTo>
                <a:lnTo>
                  <a:pt x="10317" y="14357"/>
                </a:lnTo>
                <a:lnTo>
                  <a:pt x="10220" y="14503"/>
                </a:lnTo>
                <a:lnTo>
                  <a:pt x="10147" y="14673"/>
                </a:lnTo>
                <a:lnTo>
                  <a:pt x="10098" y="14844"/>
                </a:lnTo>
                <a:lnTo>
                  <a:pt x="10098" y="14892"/>
                </a:lnTo>
                <a:lnTo>
                  <a:pt x="9709" y="14771"/>
                </a:lnTo>
                <a:lnTo>
                  <a:pt x="9757" y="14576"/>
                </a:lnTo>
                <a:lnTo>
                  <a:pt x="9830" y="14381"/>
                </a:lnTo>
                <a:lnTo>
                  <a:pt x="10001" y="13968"/>
                </a:lnTo>
                <a:lnTo>
                  <a:pt x="10147" y="13530"/>
                </a:lnTo>
                <a:lnTo>
                  <a:pt x="10147" y="13505"/>
                </a:lnTo>
                <a:lnTo>
                  <a:pt x="10122" y="13530"/>
                </a:lnTo>
                <a:lnTo>
                  <a:pt x="9879" y="13919"/>
                </a:lnTo>
                <a:lnTo>
                  <a:pt x="9636" y="14308"/>
                </a:lnTo>
                <a:lnTo>
                  <a:pt x="9539" y="14503"/>
                </a:lnTo>
                <a:lnTo>
                  <a:pt x="9466" y="14698"/>
                </a:lnTo>
                <a:lnTo>
                  <a:pt x="8906" y="14527"/>
                </a:lnTo>
                <a:lnTo>
                  <a:pt x="8979" y="14430"/>
                </a:lnTo>
                <a:lnTo>
                  <a:pt x="9028" y="14308"/>
                </a:lnTo>
                <a:lnTo>
                  <a:pt x="9149" y="14089"/>
                </a:lnTo>
                <a:lnTo>
                  <a:pt x="9344" y="13724"/>
                </a:lnTo>
                <a:lnTo>
                  <a:pt x="9417" y="13554"/>
                </a:lnTo>
                <a:lnTo>
                  <a:pt x="9490" y="13359"/>
                </a:lnTo>
                <a:lnTo>
                  <a:pt x="9490" y="13311"/>
                </a:lnTo>
                <a:lnTo>
                  <a:pt x="9441" y="13286"/>
                </a:lnTo>
                <a:lnTo>
                  <a:pt x="9393" y="13262"/>
                </a:lnTo>
                <a:lnTo>
                  <a:pt x="9368" y="13311"/>
                </a:lnTo>
                <a:lnTo>
                  <a:pt x="9247" y="13481"/>
                </a:lnTo>
                <a:lnTo>
                  <a:pt x="9149" y="13627"/>
                </a:lnTo>
                <a:lnTo>
                  <a:pt x="8906" y="13943"/>
                </a:lnTo>
                <a:lnTo>
                  <a:pt x="8736" y="14162"/>
                </a:lnTo>
                <a:lnTo>
                  <a:pt x="8663" y="14284"/>
                </a:lnTo>
                <a:lnTo>
                  <a:pt x="8638" y="14430"/>
                </a:lnTo>
                <a:lnTo>
                  <a:pt x="8419" y="14333"/>
                </a:lnTo>
                <a:lnTo>
                  <a:pt x="8492" y="14065"/>
                </a:lnTo>
                <a:lnTo>
                  <a:pt x="8541" y="13846"/>
                </a:lnTo>
                <a:lnTo>
                  <a:pt x="8711" y="13384"/>
                </a:lnTo>
                <a:lnTo>
                  <a:pt x="8833" y="13165"/>
                </a:lnTo>
                <a:lnTo>
                  <a:pt x="8955" y="12946"/>
                </a:lnTo>
                <a:lnTo>
                  <a:pt x="8955" y="12897"/>
                </a:lnTo>
                <a:lnTo>
                  <a:pt x="8930" y="12848"/>
                </a:lnTo>
                <a:lnTo>
                  <a:pt x="8882" y="12848"/>
                </a:lnTo>
                <a:lnTo>
                  <a:pt x="8833" y="12873"/>
                </a:lnTo>
                <a:lnTo>
                  <a:pt x="8687" y="13092"/>
                </a:lnTo>
                <a:lnTo>
                  <a:pt x="8565" y="13286"/>
                </a:lnTo>
                <a:lnTo>
                  <a:pt x="8444" y="13505"/>
                </a:lnTo>
                <a:lnTo>
                  <a:pt x="8322" y="13749"/>
                </a:lnTo>
                <a:lnTo>
                  <a:pt x="8225" y="13968"/>
                </a:lnTo>
                <a:lnTo>
                  <a:pt x="8176" y="14089"/>
                </a:lnTo>
                <a:lnTo>
                  <a:pt x="8152" y="14211"/>
                </a:lnTo>
                <a:lnTo>
                  <a:pt x="7762" y="14041"/>
                </a:lnTo>
                <a:lnTo>
                  <a:pt x="7908" y="13627"/>
                </a:lnTo>
                <a:lnTo>
                  <a:pt x="8103" y="13213"/>
                </a:lnTo>
                <a:lnTo>
                  <a:pt x="8322" y="12800"/>
                </a:lnTo>
                <a:lnTo>
                  <a:pt x="8322" y="12751"/>
                </a:lnTo>
                <a:lnTo>
                  <a:pt x="8298" y="12727"/>
                </a:lnTo>
                <a:lnTo>
                  <a:pt x="8249" y="12727"/>
                </a:lnTo>
                <a:lnTo>
                  <a:pt x="7908" y="13140"/>
                </a:lnTo>
                <a:lnTo>
                  <a:pt x="7762" y="13335"/>
                </a:lnTo>
                <a:lnTo>
                  <a:pt x="7616" y="13578"/>
                </a:lnTo>
                <a:lnTo>
                  <a:pt x="7543" y="13700"/>
                </a:lnTo>
                <a:lnTo>
                  <a:pt x="7470" y="13870"/>
                </a:lnTo>
                <a:lnTo>
                  <a:pt x="7130" y="13700"/>
                </a:lnTo>
                <a:lnTo>
                  <a:pt x="7154" y="13554"/>
                </a:lnTo>
                <a:lnTo>
                  <a:pt x="7178" y="13408"/>
                </a:lnTo>
                <a:lnTo>
                  <a:pt x="7300" y="13165"/>
                </a:lnTo>
                <a:lnTo>
                  <a:pt x="7495" y="12751"/>
                </a:lnTo>
                <a:lnTo>
                  <a:pt x="7689" y="12313"/>
                </a:lnTo>
                <a:lnTo>
                  <a:pt x="7689" y="12289"/>
                </a:lnTo>
                <a:lnTo>
                  <a:pt x="7665" y="12264"/>
                </a:lnTo>
                <a:lnTo>
                  <a:pt x="7641" y="12264"/>
                </a:lnTo>
                <a:lnTo>
                  <a:pt x="7616" y="12289"/>
                </a:lnTo>
                <a:lnTo>
                  <a:pt x="7397" y="12581"/>
                </a:lnTo>
                <a:lnTo>
                  <a:pt x="7178" y="12873"/>
                </a:lnTo>
                <a:lnTo>
                  <a:pt x="7081" y="13043"/>
                </a:lnTo>
                <a:lnTo>
                  <a:pt x="7008" y="13189"/>
                </a:lnTo>
                <a:lnTo>
                  <a:pt x="6935" y="13359"/>
                </a:lnTo>
                <a:lnTo>
                  <a:pt x="6886" y="13530"/>
                </a:lnTo>
                <a:lnTo>
                  <a:pt x="6570" y="13335"/>
                </a:lnTo>
                <a:lnTo>
                  <a:pt x="6692" y="13043"/>
                </a:lnTo>
                <a:lnTo>
                  <a:pt x="6813" y="12751"/>
                </a:lnTo>
                <a:lnTo>
                  <a:pt x="7105" y="12216"/>
                </a:lnTo>
                <a:lnTo>
                  <a:pt x="7130" y="12191"/>
                </a:lnTo>
                <a:lnTo>
                  <a:pt x="7105" y="12167"/>
                </a:lnTo>
                <a:lnTo>
                  <a:pt x="7057" y="12167"/>
                </a:lnTo>
                <a:lnTo>
                  <a:pt x="6838" y="12386"/>
                </a:lnTo>
                <a:lnTo>
                  <a:pt x="6619" y="12629"/>
                </a:lnTo>
                <a:lnTo>
                  <a:pt x="6448" y="12897"/>
                </a:lnTo>
                <a:lnTo>
                  <a:pt x="6327" y="13165"/>
                </a:lnTo>
                <a:lnTo>
                  <a:pt x="6254" y="13165"/>
                </a:lnTo>
                <a:lnTo>
                  <a:pt x="6181" y="13189"/>
                </a:lnTo>
                <a:lnTo>
                  <a:pt x="6132" y="13238"/>
                </a:lnTo>
                <a:lnTo>
                  <a:pt x="6083" y="13286"/>
                </a:lnTo>
                <a:lnTo>
                  <a:pt x="5937" y="13238"/>
                </a:lnTo>
                <a:lnTo>
                  <a:pt x="5791" y="13213"/>
                </a:lnTo>
                <a:lnTo>
                  <a:pt x="5816" y="13140"/>
                </a:lnTo>
                <a:lnTo>
                  <a:pt x="6059" y="12654"/>
                </a:lnTo>
                <a:lnTo>
                  <a:pt x="6254" y="12264"/>
                </a:lnTo>
                <a:lnTo>
                  <a:pt x="6351" y="12045"/>
                </a:lnTo>
                <a:lnTo>
                  <a:pt x="6424" y="11851"/>
                </a:lnTo>
                <a:lnTo>
                  <a:pt x="6424" y="11826"/>
                </a:lnTo>
                <a:lnTo>
                  <a:pt x="6400" y="11802"/>
                </a:lnTo>
                <a:lnTo>
                  <a:pt x="6375" y="11802"/>
                </a:lnTo>
                <a:lnTo>
                  <a:pt x="6351" y="11826"/>
                </a:lnTo>
                <a:lnTo>
                  <a:pt x="6108" y="12143"/>
                </a:lnTo>
                <a:lnTo>
                  <a:pt x="5864" y="12459"/>
                </a:lnTo>
                <a:lnTo>
                  <a:pt x="5743" y="12654"/>
                </a:lnTo>
                <a:lnTo>
                  <a:pt x="5621" y="12824"/>
                </a:lnTo>
                <a:lnTo>
                  <a:pt x="5548" y="13019"/>
                </a:lnTo>
                <a:lnTo>
                  <a:pt x="5475" y="13213"/>
                </a:lnTo>
                <a:lnTo>
                  <a:pt x="5451" y="13213"/>
                </a:lnTo>
                <a:lnTo>
                  <a:pt x="5183" y="13189"/>
                </a:lnTo>
                <a:lnTo>
                  <a:pt x="4891" y="13213"/>
                </a:lnTo>
                <a:lnTo>
                  <a:pt x="5037" y="12921"/>
                </a:lnTo>
                <a:lnTo>
                  <a:pt x="5353" y="12410"/>
                </a:lnTo>
                <a:lnTo>
                  <a:pt x="5451" y="12240"/>
                </a:lnTo>
                <a:lnTo>
                  <a:pt x="5524" y="12070"/>
                </a:lnTo>
                <a:lnTo>
                  <a:pt x="5548" y="11972"/>
                </a:lnTo>
                <a:lnTo>
                  <a:pt x="5548" y="11899"/>
                </a:lnTo>
                <a:lnTo>
                  <a:pt x="5524" y="11802"/>
                </a:lnTo>
                <a:lnTo>
                  <a:pt x="5475" y="11729"/>
                </a:lnTo>
                <a:lnTo>
                  <a:pt x="5451" y="11729"/>
                </a:lnTo>
                <a:lnTo>
                  <a:pt x="5451" y="11753"/>
                </a:lnTo>
                <a:lnTo>
                  <a:pt x="5426" y="11802"/>
                </a:lnTo>
                <a:lnTo>
                  <a:pt x="5378" y="11875"/>
                </a:lnTo>
                <a:lnTo>
                  <a:pt x="5280" y="11997"/>
                </a:lnTo>
                <a:lnTo>
                  <a:pt x="4988" y="12435"/>
                </a:lnTo>
                <a:lnTo>
                  <a:pt x="4745" y="12800"/>
                </a:lnTo>
                <a:lnTo>
                  <a:pt x="4623" y="13019"/>
                </a:lnTo>
                <a:lnTo>
                  <a:pt x="4599" y="13140"/>
                </a:lnTo>
                <a:lnTo>
                  <a:pt x="4599" y="13238"/>
                </a:lnTo>
                <a:lnTo>
                  <a:pt x="4599" y="13262"/>
                </a:lnTo>
                <a:lnTo>
                  <a:pt x="4575" y="13262"/>
                </a:lnTo>
                <a:lnTo>
                  <a:pt x="4550" y="11802"/>
                </a:lnTo>
                <a:lnTo>
                  <a:pt x="4550" y="10537"/>
                </a:lnTo>
                <a:lnTo>
                  <a:pt x="4526" y="9271"/>
                </a:lnTo>
                <a:lnTo>
                  <a:pt x="4477" y="8396"/>
                </a:lnTo>
                <a:lnTo>
                  <a:pt x="4477" y="7520"/>
                </a:lnTo>
                <a:lnTo>
                  <a:pt x="4453" y="7130"/>
                </a:lnTo>
                <a:lnTo>
                  <a:pt x="4453" y="6863"/>
                </a:lnTo>
                <a:lnTo>
                  <a:pt x="4453" y="6595"/>
                </a:lnTo>
                <a:lnTo>
                  <a:pt x="4648" y="6619"/>
                </a:lnTo>
                <a:lnTo>
                  <a:pt x="4818" y="6619"/>
                </a:lnTo>
                <a:lnTo>
                  <a:pt x="5183" y="6595"/>
                </a:lnTo>
                <a:lnTo>
                  <a:pt x="5791" y="6595"/>
                </a:lnTo>
                <a:lnTo>
                  <a:pt x="6010" y="6571"/>
                </a:lnTo>
                <a:lnTo>
                  <a:pt x="6108" y="6522"/>
                </a:lnTo>
                <a:lnTo>
                  <a:pt x="6156" y="6449"/>
                </a:lnTo>
                <a:lnTo>
                  <a:pt x="6546" y="6230"/>
                </a:lnTo>
                <a:lnTo>
                  <a:pt x="6935" y="5962"/>
                </a:lnTo>
                <a:lnTo>
                  <a:pt x="7300" y="5646"/>
                </a:lnTo>
                <a:lnTo>
                  <a:pt x="7665" y="5330"/>
                </a:lnTo>
                <a:lnTo>
                  <a:pt x="8006" y="4989"/>
                </a:lnTo>
                <a:lnTo>
                  <a:pt x="8322" y="4648"/>
                </a:lnTo>
                <a:lnTo>
                  <a:pt x="8930" y="3943"/>
                </a:lnTo>
                <a:lnTo>
                  <a:pt x="9003" y="3870"/>
                </a:lnTo>
                <a:lnTo>
                  <a:pt x="9003" y="3797"/>
                </a:lnTo>
                <a:lnTo>
                  <a:pt x="9003" y="3699"/>
                </a:lnTo>
                <a:lnTo>
                  <a:pt x="8979" y="3626"/>
                </a:lnTo>
                <a:lnTo>
                  <a:pt x="9125" y="3456"/>
                </a:lnTo>
                <a:lnTo>
                  <a:pt x="9247" y="3286"/>
                </a:lnTo>
                <a:lnTo>
                  <a:pt x="9514" y="2872"/>
                </a:lnTo>
                <a:lnTo>
                  <a:pt x="9709" y="2434"/>
                </a:lnTo>
                <a:lnTo>
                  <a:pt x="9855" y="2020"/>
                </a:lnTo>
                <a:lnTo>
                  <a:pt x="10074" y="1266"/>
                </a:lnTo>
                <a:lnTo>
                  <a:pt x="10195" y="877"/>
                </a:lnTo>
                <a:lnTo>
                  <a:pt x="10341" y="512"/>
                </a:lnTo>
                <a:lnTo>
                  <a:pt x="10341" y="488"/>
                </a:lnTo>
                <a:close/>
                <a:moveTo>
                  <a:pt x="10536" y="1"/>
                </a:moveTo>
                <a:lnTo>
                  <a:pt x="10366" y="25"/>
                </a:lnTo>
                <a:lnTo>
                  <a:pt x="10195" y="74"/>
                </a:lnTo>
                <a:lnTo>
                  <a:pt x="10049" y="171"/>
                </a:lnTo>
                <a:lnTo>
                  <a:pt x="10025" y="196"/>
                </a:lnTo>
                <a:lnTo>
                  <a:pt x="9952" y="244"/>
                </a:lnTo>
                <a:lnTo>
                  <a:pt x="9903" y="293"/>
                </a:lnTo>
                <a:lnTo>
                  <a:pt x="9782" y="415"/>
                </a:lnTo>
                <a:lnTo>
                  <a:pt x="9709" y="585"/>
                </a:lnTo>
                <a:lnTo>
                  <a:pt x="9636" y="780"/>
                </a:lnTo>
                <a:lnTo>
                  <a:pt x="9539" y="1169"/>
                </a:lnTo>
                <a:lnTo>
                  <a:pt x="9466" y="1509"/>
                </a:lnTo>
                <a:lnTo>
                  <a:pt x="9320" y="1972"/>
                </a:lnTo>
                <a:lnTo>
                  <a:pt x="9247" y="2215"/>
                </a:lnTo>
                <a:lnTo>
                  <a:pt x="9149" y="2458"/>
                </a:lnTo>
                <a:lnTo>
                  <a:pt x="9003" y="2726"/>
                </a:lnTo>
                <a:lnTo>
                  <a:pt x="8833" y="2994"/>
                </a:lnTo>
                <a:lnTo>
                  <a:pt x="8663" y="3286"/>
                </a:lnTo>
                <a:lnTo>
                  <a:pt x="8614" y="3407"/>
                </a:lnTo>
                <a:lnTo>
                  <a:pt x="8565" y="3578"/>
                </a:lnTo>
                <a:lnTo>
                  <a:pt x="7324" y="4867"/>
                </a:lnTo>
                <a:lnTo>
                  <a:pt x="6692" y="5500"/>
                </a:lnTo>
                <a:lnTo>
                  <a:pt x="6035" y="6108"/>
                </a:lnTo>
                <a:lnTo>
                  <a:pt x="5937" y="6084"/>
                </a:lnTo>
                <a:lnTo>
                  <a:pt x="5524" y="6084"/>
                </a:lnTo>
                <a:lnTo>
                  <a:pt x="5110" y="6133"/>
                </a:lnTo>
                <a:lnTo>
                  <a:pt x="4867" y="6133"/>
                </a:lnTo>
                <a:lnTo>
                  <a:pt x="4599" y="6157"/>
                </a:lnTo>
                <a:lnTo>
                  <a:pt x="4599" y="6157"/>
                </a:lnTo>
                <a:lnTo>
                  <a:pt x="4623" y="6133"/>
                </a:lnTo>
                <a:lnTo>
                  <a:pt x="4623" y="6084"/>
                </a:lnTo>
                <a:lnTo>
                  <a:pt x="4599" y="5987"/>
                </a:lnTo>
                <a:lnTo>
                  <a:pt x="4526" y="5914"/>
                </a:lnTo>
                <a:lnTo>
                  <a:pt x="4453" y="5889"/>
                </a:lnTo>
                <a:lnTo>
                  <a:pt x="4404" y="5816"/>
                </a:lnTo>
                <a:lnTo>
                  <a:pt x="4331" y="5768"/>
                </a:lnTo>
                <a:lnTo>
                  <a:pt x="4112" y="5670"/>
                </a:lnTo>
                <a:lnTo>
                  <a:pt x="3869" y="5622"/>
                </a:lnTo>
                <a:lnTo>
                  <a:pt x="3626" y="5597"/>
                </a:lnTo>
                <a:lnTo>
                  <a:pt x="2871" y="5597"/>
                </a:lnTo>
                <a:lnTo>
                  <a:pt x="2385" y="5646"/>
                </a:lnTo>
                <a:lnTo>
                  <a:pt x="2166" y="5646"/>
                </a:lnTo>
                <a:lnTo>
                  <a:pt x="1922" y="5622"/>
                </a:lnTo>
                <a:lnTo>
                  <a:pt x="1412" y="5597"/>
                </a:lnTo>
                <a:lnTo>
                  <a:pt x="1144" y="5597"/>
                </a:lnTo>
                <a:lnTo>
                  <a:pt x="901" y="5622"/>
                </a:lnTo>
                <a:lnTo>
                  <a:pt x="682" y="5670"/>
                </a:lnTo>
                <a:lnTo>
                  <a:pt x="463" y="5792"/>
                </a:lnTo>
                <a:lnTo>
                  <a:pt x="365" y="5792"/>
                </a:lnTo>
                <a:lnTo>
                  <a:pt x="317" y="5841"/>
                </a:lnTo>
                <a:lnTo>
                  <a:pt x="292" y="5889"/>
                </a:lnTo>
                <a:lnTo>
                  <a:pt x="244" y="6133"/>
                </a:lnTo>
                <a:lnTo>
                  <a:pt x="219" y="6400"/>
                </a:lnTo>
                <a:lnTo>
                  <a:pt x="219" y="6911"/>
                </a:lnTo>
                <a:lnTo>
                  <a:pt x="195" y="7422"/>
                </a:lnTo>
                <a:lnTo>
                  <a:pt x="171" y="7933"/>
                </a:lnTo>
                <a:lnTo>
                  <a:pt x="146" y="8493"/>
                </a:lnTo>
                <a:lnTo>
                  <a:pt x="146" y="9028"/>
                </a:lnTo>
                <a:lnTo>
                  <a:pt x="146" y="10123"/>
                </a:lnTo>
                <a:lnTo>
                  <a:pt x="171" y="10707"/>
                </a:lnTo>
                <a:lnTo>
                  <a:pt x="171" y="11267"/>
                </a:lnTo>
                <a:lnTo>
                  <a:pt x="122" y="12386"/>
                </a:lnTo>
                <a:lnTo>
                  <a:pt x="98" y="13530"/>
                </a:lnTo>
                <a:lnTo>
                  <a:pt x="98" y="14162"/>
                </a:lnTo>
                <a:lnTo>
                  <a:pt x="73" y="14479"/>
                </a:lnTo>
                <a:lnTo>
                  <a:pt x="25" y="14795"/>
                </a:lnTo>
                <a:lnTo>
                  <a:pt x="0" y="14868"/>
                </a:lnTo>
                <a:lnTo>
                  <a:pt x="25" y="14965"/>
                </a:lnTo>
                <a:lnTo>
                  <a:pt x="73" y="15014"/>
                </a:lnTo>
                <a:lnTo>
                  <a:pt x="122" y="15063"/>
                </a:lnTo>
                <a:lnTo>
                  <a:pt x="195" y="15087"/>
                </a:lnTo>
                <a:lnTo>
                  <a:pt x="268" y="15111"/>
                </a:lnTo>
                <a:lnTo>
                  <a:pt x="341" y="15087"/>
                </a:lnTo>
                <a:lnTo>
                  <a:pt x="414" y="15038"/>
                </a:lnTo>
                <a:lnTo>
                  <a:pt x="463" y="15087"/>
                </a:lnTo>
                <a:lnTo>
                  <a:pt x="536" y="15111"/>
                </a:lnTo>
                <a:lnTo>
                  <a:pt x="998" y="15136"/>
                </a:lnTo>
                <a:lnTo>
                  <a:pt x="1460" y="15136"/>
                </a:lnTo>
                <a:lnTo>
                  <a:pt x="1922" y="15111"/>
                </a:lnTo>
                <a:lnTo>
                  <a:pt x="2385" y="15087"/>
                </a:lnTo>
                <a:lnTo>
                  <a:pt x="2482" y="15087"/>
                </a:lnTo>
                <a:lnTo>
                  <a:pt x="3309" y="15014"/>
                </a:lnTo>
                <a:lnTo>
                  <a:pt x="3723" y="14990"/>
                </a:lnTo>
                <a:lnTo>
                  <a:pt x="4112" y="14965"/>
                </a:lnTo>
                <a:lnTo>
                  <a:pt x="4137" y="14965"/>
                </a:lnTo>
                <a:lnTo>
                  <a:pt x="4185" y="14990"/>
                </a:lnTo>
                <a:lnTo>
                  <a:pt x="4234" y="15014"/>
                </a:lnTo>
                <a:lnTo>
                  <a:pt x="4356" y="15014"/>
                </a:lnTo>
                <a:lnTo>
                  <a:pt x="4453" y="14941"/>
                </a:lnTo>
                <a:lnTo>
                  <a:pt x="4502" y="14917"/>
                </a:lnTo>
                <a:lnTo>
                  <a:pt x="4526" y="14868"/>
                </a:lnTo>
                <a:lnTo>
                  <a:pt x="4575" y="14746"/>
                </a:lnTo>
                <a:lnTo>
                  <a:pt x="4599" y="14600"/>
                </a:lnTo>
                <a:lnTo>
                  <a:pt x="4599" y="14333"/>
                </a:lnTo>
                <a:lnTo>
                  <a:pt x="4599" y="14065"/>
                </a:lnTo>
                <a:lnTo>
                  <a:pt x="4575" y="13797"/>
                </a:lnTo>
                <a:lnTo>
                  <a:pt x="4599" y="13773"/>
                </a:lnTo>
                <a:lnTo>
                  <a:pt x="5037" y="13724"/>
                </a:lnTo>
                <a:lnTo>
                  <a:pt x="5451" y="13676"/>
                </a:lnTo>
                <a:lnTo>
                  <a:pt x="5791" y="13700"/>
                </a:lnTo>
                <a:lnTo>
                  <a:pt x="5986" y="13676"/>
                </a:lnTo>
                <a:lnTo>
                  <a:pt x="6132" y="13627"/>
                </a:lnTo>
                <a:lnTo>
                  <a:pt x="6156" y="13651"/>
                </a:lnTo>
                <a:lnTo>
                  <a:pt x="6521" y="13895"/>
                </a:lnTo>
                <a:lnTo>
                  <a:pt x="6886" y="14138"/>
                </a:lnTo>
                <a:lnTo>
                  <a:pt x="7276" y="14357"/>
                </a:lnTo>
                <a:lnTo>
                  <a:pt x="7665" y="14552"/>
                </a:lnTo>
                <a:lnTo>
                  <a:pt x="8054" y="14722"/>
                </a:lnTo>
                <a:lnTo>
                  <a:pt x="8444" y="14892"/>
                </a:lnTo>
                <a:lnTo>
                  <a:pt x="8833" y="15038"/>
                </a:lnTo>
                <a:lnTo>
                  <a:pt x="9247" y="15160"/>
                </a:lnTo>
                <a:lnTo>
                  <a:pt x="10074" y="15403"/>
                </a:lnTo>
                <a:lnTo>
                  <a:pt x="10925" y="15574"/>
                </a:lnTo>
                <a:lnTo>
                  <a:pt x="11777" y="15695"/>
                </a:lnTo>
                <a:lnTo>
                  <a:pt x="12653" y="15817"/>
                </a:lnTo>
                <a:lnTo>
                  <a:pt x="13310" y="15866"/>
                </a:lnTo>
                <a:lnTo>
                  <a:pt x="13651" y="15890"/>
                </a:lnTo>
                <a:lnTo>
                  <a:pt x="14016" y="15866"/>
                </a:lnTo>
                <a:lnTo>
                  <a:pt x="14356" y="15866"/>
                </a:lnTo>
                <a:lnTo>
                  <a:pt x="14697" y="15793"/>
                </a:lnTo>
                <a:lnTo>
                  <a:pt x="15013" y="15720"/>
                </a:lnTo>
                <a:lnTo>
                  <a:pt x="15330" y="15598"/>
                </a:lnTo>
                <a:lnTo>
                  <a:pt x="15476" y="15525"/>
                </a:lnTo>
                <a:lnTo>
                  <a:pt x="15597" y="15452"/>
                </a:lnTo>
                <a:lnTo>
                  <a:pt x="15719" y="15355"/>
                </a:lnTo>
                <a:lnTo>
                  <a:pt x="15792" y="15257"/>
                </a:lnTo>
                <a:lnTo>
                  <a:pt x="15865" y="15160"/>
                </a:lnTo>
                <a:lnTo>
                  <a:pt x="15914" y="15038"/>
                </a:lnTo>
                <a:lnTo>
                  <a:pt x="15962" y="14941"/>
                </a:lnTo>
                <a:lnTo>
                  <a:pt x="15987" y="14819"/>
                </a:lnTo>
                <a:lnTo>
                  <a:pt x="16011" y="14552"/>
                </a:lnTo>
                <a:lnTo>
                  <a:pt x="15987" y="14284"/>
                </a:lnTo>
                <a:lnTo>
                  <a:pt x="15938" y="14016"/>
                </a:lnTo>
                <a:lnTo>
                  <a:pt x="15865" y="13749"/>
                </a:lnTo>
                <a:lnTo>
                  <a:pt x="15987" y="13651"/>
                </a:lnTo>
                <a:lnTo>
                  <a:pt x="16084" y="13530"/>
                </a:lnTo>
                <a:lnTo>
                  <a:pt x="16181" y="13408"/>
                </a:lnTo>
                <a:lnTo>
                  <a:pt x="16254" y="13262"/>
                </a:lnTo>
                <a:lnTo>
                  <a:pt x="16376" y="12946"/>
                </a:lnTo>
                <a:lnTo>
                  <a:pt x="16425" y="12654"/>
                </a:lnTo>
                <a:lnTo>
                  <a:pt x="16449" y="12410"/>
                </a:lnTo>
                <a:lnTo>
                  <a:pt x="16449" y="12070"/>
                </a:lnTo>
                <a:lnTo>
                  <a:pt x="16425" y="11875"/>
                </a:lnTo>
                <a:lnTo>
                  <a:pt x="16400" y="11680"/>
                </a:lnTo>
                <a:lnTo>
                  <a:pt x="16352" y="11534"/>
                </a:lnTo>
                <a:lnTo>
                  <a:pt x="16279" y="11388"/>
                </a:lnTo>
                <a:lnTo>
                  <a:pt x="16425" y="11267"/>
                </a:lnTo>
                <a:lnTo>
                  <a:pt x="16546" y="11096"/>
                </a:lnTo>
                <a:lnTo>
                  <a:pt x="16668" y="10926"/>
                </a:lnTo>
                <a:lnTo>
                  <a:pt x="16765" y="10756"/>
                </a:lnTo>
                <a:lnTo>
                  <a:pt x="16838" y="10561"/>
                </a:lnTo>
                <a:lnTo>
                  <a:pt x="16887" y="10342"/>
                </a:lnTo>
                <a:lnTo>
                  <a:pt x="16911" y="10147"/>
                </a:lnTo>
                <a:lnTo>
                  <a:pt x="16936" y="9953"/>
                </a:lnTo>
                <a:lnTo>
                  <a:pt x="16911" y="9758"/>
                </a:lnTo>
                <a:lnTo>
                  <a:pt x="16838" y="9515"/>
                </a:lnTo>
                <a:lnTo>
                  <a:pt x="16717" y="9271"/>
                </a:lnTo>
                <a:lnTo>
                  <a:pt x="16571" y="9053"/>
                </a:lnTo>
                <a:lnTo>
                  <a:pt x="16717" y="8931"/>
                </a:lnTo>
                <a:lnTo>
                  <a:pt x="16838" y="8785"/>
                </a:lnTo>
                <a:lnTo>
                  <a:pt x="16936" y="8615"/>
                </a:lnTo>
                <a:lnTo>
                  <a:pt x="17033" y="8444"/>
                </a:lnTo>
                <a:lnTo>
                  <a:pt x="17106" y="8274"/>
                </a:lnTo>
                <a:lnTo>
                  <a:pt x="17155" y="8079"/>
                </a:lnTo>
                <a:lnTo>
                  <a:pt x="17179" y="7885"/>
                </a:lnTo>
                <a:lnTo>
                  <a:pt x="17203" y="7690"/>
                </a:lnTo>
                <a:lnTo>
                  <a:pt x="17179" y="7447"/>
                </a:lnTo>
                <a:lnTo>
                  <a:pt x="17106" y="7252"/>
                </a:lnTo>
                <a:lnTo>
                  <a:pt x="17009" y="7057"/>
                </a:lnTo>
                <a:lnTo>
                  <a:pt x="16887" y="6887"/>
                </a:lnTo>
                <a:lnTo>
                  <a:pt x="16717" y="6741"/>
                </a:lnTo>
                <a:lnTo>
                  <a:pt x="16546" y="6619"/>
                </a:lnTo>
                <a:lnTo>
                  <a:pt x="16352" y="6498"/>
                </a:lnTo>
                <a:lnTo>
                  <a:pt x="16157" y="6400"/>
                </a:lnTo>
                <a:lnTo>
                  <a:pt x="15938" y="6303"/>
                </a:lnTo>
                <a:lnTo>
                  <a:pt x="15719" y="6206"/>
                </a:lnTo>
                <a:lnTo>
                  <a:pt x="15232" y="6084"/>
                </a:lnTo>
                <a:lnTo>
                  <a:pt x="14746" y="5987"/>
                </a:lnTo>
                <a:lnTo>
                  <a:pt x="14259" y="5938"/>
                </a:lnTo>
                <a:lnTo>
                  <a:pt x="13845" y="5889"/>
                </a:lnTo>
                <a:lnTo>
                  <a:pt x="13432" y="5865"/>
                </a:lnTo>
                <a:lnTo>
                  <a:pt x="12604" y="5841"/>
                </a:lnTo>
                <a:lnTo>
                  <a:pt x="11607" y="5841"/>
                </a:lnTo>
                <a:lnTo>
                  <a:pt x="11266" y="5865"/>
                </a:lnTo>
                <a:lnTo>
                  <a:pt x="11461" y="5354"/>
                </a:lnTo>
                <a:lnTo>
                  <a:pt x="11655" y="4843"/>
                </a:lnTo>
                <a:lnTo>
                  <a:pt x="11826" y="4308"/>
                </a:lnTo>
                <a:lnTo>
                  <a:pt x="11996" y="3797"/>
                </a:lnTo>
                <a:lnTo>
                  <a:pt x="12142" y="3261"/>
                </a:lnTo>
                <a:lnTo>
                  <a:pt x="12239" y="2726"/>
                </a:lnTo>
                <a:lnTo>
                  <a:pt x="12264" y="2458"/>
                </a:lnTo>
                <a:lnTo>
                  <a:pt x="12264" y="2191"/>
                </a:lnTo>
                <a:lnTo>
                  <a:pt x="12239" y="1899"/>
                </a:lnTo>
                <a:lnTo>
                  <a:pt x="12215" y="1631"/>
                </a:lnTo>
                <a:lnTo>
                  <a:pt x="12166" y="1412"/>
                </a:lnTo>
                <a:lnTo>
                  <a:pt x="12118" y="1217"/>
                </a:lnTo>
                <a:lnTo>
                  <a:pt x="12045" y="1023"/>
                </a:lnTo>
                <a:lnTo>
                  <a:pt x="11972" y="853"/>
                </a:lnTo>
                <a:lnTo>
                  <a:pt x="11850" y="682"/>
                </a:lnTo>
                <a:lnTo>
                  <a:pt x="11728" y="512"/>
                </a:lnTo>
                <a:lnTo>
                  <a:pt x="11582" y="366"/>
                </a:lnTo>
                <a:lnTo>
                  <a:pt x="11412" y="220"/>
                </a:lnTo>
                <a:lnTo>
                  <a:pt x="11266" y="147"/>
                </a:lnTo>
                <a:lnTo>
                  <a:pt x="11120" y="74"/>
                </a:lnTo>
                <a:lnTo>
                  <a:pt x="10925" y="25"/>
                </a:lnTo>
                <a:lnTo>
                  <a:pt x="10731"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57889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keaway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1246908" y="1825625"/>
            <a:ext cx="10106891" cy="38626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grpSp>
        <p:nvGrpSpPr>
          <p:cNvPr id="10" name="Group 9">
            <a:extLst>
              <a:ext uri="{FF2B5EF4-FFF2-40B4-BE49-F238E27FC236}">
                <a16:creationId xmlns:a16="http://schemas.microsoft.com/office/drawing/2014/main" id="{5C2A49DC-6585-815C-FCED-779ABD843E27}"/>
              </a:ext>
            </a:extLst>
          </p:cNvPr>
          <p:cNvGrpSpPr/>
          <p:nvPr userDrawn="1"/>
        </p:nvGrpSpPr>
        <p:grpSpPr>
          <a:xfrm>
            <a:off x="1799771" y="693726"/>
            <a:ext cx="8926285" cy="855252"/>
            <a:chOff x="8138886" y="968650"/>
            <a:chExt cx="2079176" cy="541066"/>
          </a:xfrm>
          <a:solidFill>
            <a:schemeClr val="accent2">
              <a:lumMod val="75000"/>
            </a:schemeClr>
          </a:solidFill>
        </p:grpSpPr>
        <p:sp>
          <p:nvSpPr>
            <p:cNvPr id="7" name="Google Shape;27;p5">
              <a:extLst>
                <a:ext uri="{FF2B5EF4-FFF2-40B4-BE49-F238E27FC236}">
                  <a16:creationId xmlns:a16="http://schemas.microsoft.com/office/drawing/2014/main" id="{5CA97143-0CF8-2E85-5154-F9088FC2CB58}"/>
                </a:ext>
              </a:extLst>
            </p:cNvPr>
            <p:cNvSpPr/>
            <p:nvPr userDrawn="1"/>
          </p:nvSpPr>
          <p:spPr>
            <a:xfrm rot="5400000">
              <a:off x="9098441" y="390096"/>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7;p5">
              <a:extLst>
                <a:ext uri="{FF2B5EF4-FFF2-40B4-BE49-F238E27FC236}">
                  <a16:creationId xmlns:a16="http://schemas.microsoft.com/office/drawing/2014/main" id="{C12D9079-04CE-4C84-3A3E-C5F2FE128A88}"/>
                </a:ext>
              </a:extLst>
            </p:cNvPr>
            <p:cNvSpPr/>
            <p:nvPr userDrawn="1"/>
          </p:nvSpPr>
          <p:spPr>
            <a:xfrm rot="16200000">
              <a:off x="8717441" y="390095"/>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TextBox 11">
            <a:extLst>
              <a:ext uri="{FF2B5EF4-FFF2-40B4-BE49-F238E27FC236}">
                <a16:creationId xmlns:a16="http://schemas.microsoft.com/office/drawing/2014/main" id="{D26C491C-42F1-6228-DC03-E2333F502FD1}"/>
              </a:ext>
            </a:extLst>
          </p:cNvPr>
          <p:cNvSpPr txBox="1"/>
          <p:nvPr userDrawn="1"/>
        </p:nvSpPr>
        <p:spPr>
          <a:xfrm>
            <a:off x="1382818" y="798060"/>
            <a:ext cx="9695545" cy="769441"/>
          </a:xfrm>
          <a:prstGeom prst="rect">
            <a:avLst/>
          </a:prstGeom>
          <a:noFill/>
        </p:spPr>
        <p:txBody>
          <a:bodyPr wrap="square" rtlCol="0">
            <a:spAutoFit/>
          </a:bodyPr>
          <a:lstStyle/>
          <a:p>
            <a:pPr algn="ctr"/>
            <a:r>
              <a:rPr lang="en-US" sz="4400" b="1" i="0">
                <a:solidFill>
                  <a:schemeClr val="bg1"/>
                </a:solidFill>
                <a:latin typeface="Avenir Black" panose="02000503020000020003" pitchFamily="2" charset="0"/>
              </a:rPr>
              <a:t>Takeaways</a:t>
            </a:r>
          </a:p>
        </p:txBody>
      </p:sp>
      <p:pic>
        <p:nvPicPr>
          <p:cNvPr id="4" name="Picture 3" descr="A drawing of a light bulb on a piece of paper&#10;&#10;Description automatically generated with medium confidence">
            <a:extLst>
              <a:ext uri="{FF2B5EF4-FFF2-40B4-BE49-F238E27FC236}">
                <a16:creationId xmlns:a16="http://schemas.microsoft.com/office/drawing/2014/main" id="{4BAE7BDD-567B-4B8F-9116-3CD7603EAE11}"/>
              </a:ext>
            </a:extLst>
          </p:cNvPr>
          <p:cNvPicPr>
            <a:picLocks noChangeAspect="1"/>
          </p:cNvPicPr>
          <p:nvPr userDrawn="1"/>
        </p:nvPicPr>
        <p:blipFill rotWithShape="1">
          <a:blip r:embed="rId2"/>
          <a:srcRect t="3247" r="13039"/>
          <a:stretch/>
        </p:blipFill>
        <p:spPr>
          <a:xfrm>
            <a:off x="11433475" y="-1"/>
            <a:ext cx="684731" cy="860125"/>
          </a:xfrm>
          <a:prstGeom prst="rect">
            <a:avLst/>
          </a:prstGeom>
        </p:spPr>
      </p:pic>
    </p:spTree>
    <p:extLst>
      <p:ext uri="{BB962C8B-B14F-4D97-AF65-F5344CB8AC3E}">
        <p14:creationId xmlns:p14="http://schemas.microsoft.com/office/powerpoint/2010/main" val="18805568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xit Ticke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1353786" y="1825625"/>
            <a:ext cx="10000013" cy="39101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grpSp>
        <p:nvGrpSpPr>
          <p:cNvPr id="10" name="Group 9">
            <a:extLst>
              <a:ext uri="{FF2B5EF4-FFF2-40B4-BE49-F238E27FC236}">
                <a16:creationId xmlns:a16="http://schemas.microsoft.com/office/drawing/2014/main" id="{5C2A49DC-6585-815C-FCED-779ABD843E27}"/>
              </a:ext>
            </a:extLst>
          </p:cNvPr>
          <p:cNvGrpSpPr/>
          <p:nvPr userDrawn="1"/>
        </p:nvGrpSpPr>
        <p:grpSpPr>
          <a:xfrm>
            <a:off x="1799771" y="693726"/>
            <a:ext cx="8926285" cy="859536"/>
            <a:chOff x="8138886" y="968650"/>
            <a:chExt cx="2079176" cy="541066"/>
          </a:xfrm>
          <a:solidFill>
            <a:schemeClr val="accent2">
              <a:lumMod val="75000"/>
            </a:schemeClr>
          </a:solidFill>
        </p:grpSpPr>
        <p:sp>
          <p:nvSpPr>
            <p:cNvPr id="7" name="Google Shape;27;p5">
              <a:extLst>
                <a:ext uri="{FF2B5EF4-FFF2-40B4-BE49-F238E27FC236}">
                  <a16:creationId xmlns:a16="http://schemas.microsoft.com/office/drawing/2014/main" id="{5CA97143-0CF8-2E85-5154-F9088FC2CB58}"/>
                </a:ext>
              </a:extLst>
            </p:cNvPr>
            <p:cNvSpPr/>
            <p:nvPr userDrawn="1"/>
          </p:nvSpPr>
          <p:spPr>
            <a:xfrm rot="5400000">
              <a:off x="9098441" y="390096"/>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7;p5">
              <a:extLst>
                <a:ext uri="{FF2B5EF4-FFF2-40B4-BE49-F238E27FC236}">
                  <a16:creationId xmlns:a16="http://schemas.microsoft.com/office/drawing/2014/main" id="{C12D9079-04CE-4C84-3A3E-C5F2FE128A88}"/>
                </a:ext>
              </a:extLst>
            </p:cNvPr>
            <p:cNvSpPr/>
            <p:nvPr userDrawn="1"/>
          </p:nvSpPr>
          <p:spPr>
            <a:xfrm rot="16200000">
              <a:off x="8717441" y="390095"/>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TextBox 11">
            <a:extLst>
              <a:ext uri="{FF2B5EF4-FFF2-40B4-BE49-F238E27FC236}">
                <a16:creationId xmlns:a16="http://schemas.microsoft.com/office/drawing/2014/main" id="{D26C491C-42F1-6228-DC03-E2333F502FD1}"/>
              </a:ext>
            </a:extLst>
          </p:cNvPr>
          <p:cNvSpPr txBox="1"/>
          <p:nvPr userDrawn="1"/>
        </p:nvSpPr>
        <p:spPr>
          <a:xfrm>
            <a:off x="2588279" y="796145"/>
            <a:ext cx="6981371" cy="769441"/>
          </a:xfrm>
          <a:prstGeom prst="rect">
            <a:avLst/>
          </a:prstGeom>
          <a:noFill/>
        </p:spPr>
        <p:txBody>
          <a:bodyPr wrap="square" rtlCol="0">
            <a:spAutoFit/>
          </a:bodyPr>
          <a:lstStyle/>
          <a:p>
            <a:pPr algn="ctr"/>
            <a:r>
              <a:rPr lang="en-US" sz="4400" b="1" i="0">
                <a:solidFill>
                  <a:schemeClr val="bg1"/>
                </a:solidFill>
                <a:latin typeface="Avenir Black" panose="02000503020000020003" pitchFamily="2" charset="0"/>
              </a:rPr>
              <a:t>Exit Ticket</a:t>
            </a:r>
          </a:p>
        </p:txBody>
      </p:sp>
      <p:pic>
        <p:nvPicPr>
          <p:cNvPr id="2" name="Picture 1">
            <a:extLst>
              <a:ext uri="{FF2B5EF4-FFF2-40B4-BE49-F238E27FC236}">
                <a16:creationId xmlns:a16="http://schemas.microsoft.com/office/drawing/2014/main" id="{C381BADF-B3B3-6CCB-D13B-641309D4D98A}"/>
              </a:ext>
            </a:extLst>
          </p:cNvPr>
          <p:cNvPicPr>
            <a:picLocks noChangeAspect="1"/>
          </p:cNvPicPr>
          <p:nvPr userDrawn="1"/>
        </p:nvPicPr>
        <p:blipFill>
          <a:blip r:embed="rId2"/>
          <a:stretch>
            <a:fillRect/>
          </a:stretch>
        </p:blipFill>
        <p:spPr>
          <a:xfrm>
            <a:off x="11336163" y="72654"/>
            <a:ext cx="546100" cy="660400"/>
          </a:xfrm>
          <a:prstGeom prst="rect">
            <a:avLst/>
          </a:prstGeom>
        </p:spPr>
      </p:pic>
      <p:sp>
        <p:nvSpPr>
          <p:cNvPr id="6" name="Google Shape;517;p46">
            <a:extLst>
              <a:ext uri="{FF2B5EF4-FFF2-40B4-BE49-F238E27FC236}">
                <a16:creationId xmlns:a16="http://schemas.microsoft.com/office/drawing/2014/main" id="{A28FD891-5D97-337C-E115-7A9EEBCD762D}"/>
              </a:ext>
            </a:extLst>
          </p:cNvPr>
          <p:cNvSpPr/>
          <p:nvPr userDrawn="1"/>
        </p:nvSpPr>
        <p:spPr>
          <a:xfrm rot="1347164">
            <a:off x="11680383" y="126011"/>
            <a:ext cx="403761" cy="438999"/>
          </a:xfrm>
          <a:custGeom>
            <a:avLst/>
            <a:gdLst/>
            <a:ahLst/>
            <a:cxnLst/>
            <a:rect l="l" t="t" r="r" b="b"/>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978634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etrieval">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1199408" y="1825625"/>
            <a:ext cx="10153402" cy="38032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grpSp>
        <p:nvGrpSpPr>
          <p:cNvPr id="10" name="Group 9">
            <a:extLst>
              <a:ext uri="{FF2B5EF4-FFF2-40B4-BE49-F238E27FC236}">
                <a16:creationId xmlns:a16="http://schemas.microsoft.com/office/drawing/2014/main" id="{5C2A49DC-6585-815C-FCED-779ABD843E27}"/>
              </a:ext>
            </a:extLst>
          </p:cNvPr>
          <p:cNvGrpSpPr/>
          <p:nvPr userDrawn="1"/>
        </p:nvGrpSpPr>
        <p:grpSpPr>
          <a:xfrm>
            <a:off x="1799771" y="693726"/>
            <a:ext cx="8926285" cy="859536"/>
            <a:chOff x="8138886" y="968650"/>
            <a:chExt cx="2079176" cy="541066"/>
          </a:xfrm>
          <a:solidFill>
            <a:schemeClr val="accent2">
              <a:lumMod val="75000"/>
            </a:schemeClr>
          </a:solidFill>
        </p:grpSpPr>
        <p:sp>
          <p:nvSpPr>
            <p:cNvPr id="7" name="Google Shape;27;p5">
              <a:extLst>
                <a:ext uri="{FF2B5EF4-FFF2-40B4-BE49-F238E27FC236}">
                  <a16:creationId xmlns:a16="http://schemas.microsoft.com/office/drawing/2014/main" id="{5CA97143-0CF8-2E85-5154-F9088FC2CB58}"/>
                </a:ext>
              </a:extLst>
            </p:cNvPr>
            <p:cNvSpPr/>
            <p:nvPr userDrawn="1"/>
          </p:nvSpPr>
          <p:spPr>
            <a:xfrm rot="5400000">
              <a:off x="9098441" y="390096"/>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7;p5">
              <a:extLst>
                <a:ext uri="{FF2B5EF4-FFF2-40B4-BE49-F238E27FC236}">
                  <a16:creationId xmlns:a16="http://schemas.microsoft.com/office/drawing/2014/main" id="{C12D9079-04CE-4C84-3A3E-C5F2FE128A88}"/>
                </a:ext>
              </a:extLst>
            </p:cNvPr>
            <p:cNvSpPr/>
            <p:nvPr userDrawn="1"/>
          </p:nvSpPr>
          <p:spPr>
            <a:xfrm rot="16200000">
              <a:off x="8717441" y="390095"/>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TextBox 11">
            <a:extLst>
              <a:ext uri="{FF2B5EF4-FFF2-40B4-BE49-F238E27FC236}">
                <a16:creationId xmlns:a16="http://schemas.microsoft.com/office/drawing/2014/main" id="{D26C491C-42F1-6228-DC03-E2333F502FD1}"/>
              </a:ext>
            </a:extLst>
          </p:cNvPr>
          <p:cNvSpPr txBox="1"/>
          <p:nvPr userDrawn="1"/>
        </p:nvSpPr>
        <p:spPr>
          <a:xfrm>
            <a:off x="2683823" y="805467"/>
            <a:ext cx="7053943" cy="769441"/>
          </a:xfrm>
          <a:prstGeom prst="rect">
            <a:avLst/>
          </a:prstGeom>
          <a:noFill/>
        </p:spPr>
        <p:txBody>
          <a:bodyPr wrap="square" rtlCol="0">
            <a:spAutoFit/>
          </a:bodyPr>
          <a:lstStyle/>
          <a:p>
            <a:pPr algn="ctr"/>
            <a:r>
              <a:rPr lang="en-US" sz="4400" b="1" i="0">
                <a:solidFill>
                  <a:schemeClr val="bg1"/>
                </a:solidFill>
                <a:latin typeface="Avenir Black" panose="02000503020000020003" pitchFamily="2" charset="0"/>
              </a:rPr>
              <a:t>Retrieval</a:t>
            </a:r>
          </a:p>
        </p:txBody>
      </p:sp>
      <p:pic>
        <p:nvPicPr>
          <p:cNvPr id="4" name="Picture 3" descr="A drawing of a paper with a arrow&#10;&#10;Description automatically generated with low confidence">
            <a:extLst>
              <a:ext uri="{FF2B5EF4-FFF2-40B4-BE49-F238E27FC236}">
                <a16:creationId xmlns:a16="http://schemas.microsoft.com/office/drawing/2014/main" id="{0656F060-231D-788B-882B-02D47700186B}"/>
              </a:ext>
            </a:extLst>
          </p:cNvPr>
          <p:cNvPicPr>
            <a:picLocks noChangeAspect="1"/>
          </p:cNvPicPr>
          <p:nvPr userDrawn="1"/>
        </p:nvPicPr>
        <p:blipFill>
          <a:blip r:embed="rId2"/>
          <a:stretch>
            <a:fillRect/>
          </a:stretch>
        </p:blipFill>
        <p:spPr>
          <a:xfrm>
            <a:off x="11480683" y="-1"/>
            <a:ext cx="714524" cy="811409"/>
          </a:xfrm>
          <a:prstGeom prst="rect">
            <a:avLst/>
          </a:prstGeom>
        </p:spPr>
      </p:pic>
    </p:spTree>
    <p:extLst>
      <p:ext uri="{BB962C8B-B14F-4D97-AF65-F5344CB8AC3E}">
        <p14:creationId xmlns:p14="http://schemas.microsoft.com/office/powerpoint/2010/main" val="18910315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rategies for Getting Unstuck">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5C2A49DC-6585-815C-FCED-779ABD843E27}"/>
              </a:ext>
            </a:extLst>
          </p:cNvPr>
          <p:cNvGrpSpPr/>
          <p:nvPr userDrawn="1"/>
        </p:nvGrpSpPr>
        <p:grpSpPr>
          <a:xfrm>
            <a:off x="1799771" y="693726"/>
            <a:ext cx="8926285" cy="859536"/>
            <a:chOff x="8138886" y="968650"/>
            <a:chExt cx="2079176" cy="541066"/>
          </a:xfrm>
          <a:solidFill>
            <a:schemeClr val="accent2">
              <a:lumMod val="75000"/>
            </a:schemeClr>
          </a:solidFill>
        </p:grpSpPr>
        <p:sp>
          <p:nvSpPr>
            <p:cNvPr id="7" name="Google Shape;27;p5">
              <a:extLst>
                <a:ext uri="{FF2B5EF4-FFF2-40B4-BE49-F238E27FC236}">
                  <a16:creationId xmlns:a16="http://schemas.microsoft.com/office/drawing/2014/main" id="{5CA97143-0CF8-2E85-5154-F9088FC2CB58}"/>
                </a:ext>
              </a:extLst>
            </p:cNvPr>
            <p:cNvSpPr/>
            <p:nvPr userDrawn="1"/>
          </p:nvSpPr>
          <p:spPr>
            <a:xfrm rot="5400000">
              <a:off x="9098441" y="390096"/>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7;p5">
              <a:extLst>
                <a:ext uri="{FF2B5EF4-FFF2-40B4-BE49-F238E27FC236}">
                  <a16:creationId xmlns:a16="http://schemas.microsoft.com/office/drawing/2014/main" id="{C12D9079-04CE-4C84-3A3E-C5F2FE128A88}"/>
                </a:ext>
              </a:extLst>
            </p:cNvPr>
            <p:cNvSpPr/>
            <p:nvPr userDrawn="1"/>
          </p:nvSpPr>
          <p:spPr>
            <a:xfrm rot="16200000">
              <a:off x="8717441" y="390095"/>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TextBox 11">
            <a:extLst>
              <a:ext uri="{FF2B5EF4-FFF2-40B4-BE49-F238E27FC236}">
                <a16:creationId xmlns:a16="http://schemas.microsoft.com/office/drawing/2014/main" id="{D26C491C-42F1-6228-DC03-E2333F502FD1}"/>
              </a:ext>
            </a:extLst>
          </p:cNvPr>
          <p:cNvSpPr txBox="1"/>
          <p:nvPr userDrawn="1"/>
        </p:nvSpPr>
        <p:spPr>
          <a:xfrm>
            <a:off x="1799769" y="810314"/>
            <a:ext cx="8775865" cy="769441"/>
          </a:xfrm>
          <a:prstGeom prst="rect">
            <a:avLst/>
          </a:prstGeom>
          <a:noFill/>
        </p:spPr>
        <p:txBody>
          <a:bodyPr wrap="square" rtlCol="0">
            <a:spAutoFit/>
          </a:bodyPr>
          <a:lstStyle/>
          <a:p>
            <a:pPr algn="ctr"/>
            <a:r>
              <a:rPr lang="en-US" sz="4400" b="1" i="0">
                <a:solidFill>
                  <a:schemeClr val="bg1"/>
                </a:solidFill>
                <a:latin typeface="Avenir Black" panose="02000503020000020003" pitchFamily="2" charset="0"/>
              </a:rPr>
              <a:t>Strategies for Getting Unstuck</a:t>
            </a:r>
          </a:p>
        </p:txBody>
      </p:sp>
      <p:sp>
        <p:nvSpPr>
          <p:cNvPr id="3" name="TextBox 2">
            <a:extLst>
              <a:ext uri="{FF2B5EF4-FFF2-40B4-BE49-F238E27FC236}">
                <a16:creationId xmlns:a16="http://schemas.microsoft.com/office/drawing/2014/main" id="{B98B985E-92F9-18E6-D9F6-F23483B46CD8}"/>
              </a:ext>
            </a:extLst>
          </p:cNvPr>
          <p:cNvSpPr txBox="1"/>
          <p:nvPr userDrawn="1"/>
        </p:nvSpPr>
        <p:spPr>
          <a:xfrm>
            <a:off x="1401186" y="1833960"/>
            <a:ext cx="2523503" cy="1200329"/>
          </a:xfrm>
          <a:prstGeom prst="rect">
            <a:avLst/>
          </a:prstGeom>
          <a:noFill/>
        </p:spPr>
        <p:txBody>
          <a:bodyPr wrap="square" rtlCol="0">
            <a:spAutoFit/>
          </a:bodyPr>
          <a:lstStyle/>
          <a:p>
            <a:pPr algn="ctr"/>
            <a:r>
              <a:rPr lang="en-US"/>
              <a:t>Try the problem with friendlier numbers to determine a strategy. </a:t>
            </a:r>
          </a:p>
          <a:p>
            <a:pPr algn="ctr"/>
            <a:r>
              <a:rPr lang="en-US"/>
              <a:t>to use.</a:t>
            </a:r>
          </a:p>
        </p:txBody>
      </p:sp>
      <p:sp>
        <p:nvSpPr>
          <p:cNvPr id="14" name="TextBox 13">
            <a:extLst>
              <a:ext uri="{FF2B5EF4-FFF2-40B4-BE49-F238E27FC236}">
                <a16:creationId xmlns:a16="http://schemas.microsoft.com/office/drawing/2014/main" id="{59A441F9-CDB3-F493-CF6D-E35CF93FFE60}"/>
              </a:ext>
            </a:extLst>
          </p:cNvPr>
          <p:cNvSpPr txBox="1"/>
          <p:nvPr userDrawn="1"/>
        </p:nvSpPr>
        <p:spPr>
          <a:xfrm>
            <a:off x="1401186" y="3878983"/>
            <a:ext cx="2523503" cy="646331"/>
          </a:xfrm>
          <a:prstGeom prst="rect">
            <a:avLst/>
          </a:prstGeom>
          <a:noFill/>
        </p:spPr>
        <p:txBody>
          <a:bodyPr wrap="square" rtlCol="0">
            <a:spAutoFit/>
          </a:bodyPr>
          <a:lstStyle/>
          <a:p>
            <a:pPr algn="ctr"/>
            <a:r>
              <a:rPr lang="en-US"/>
              <a:t>Say the problem in my own words.</a:t>
            </a:r>
          </a:p>
        </p:txBody>
      </p:sp>
      <p:sp>
        <p:nvSpPr>
          <p:cNvPr id="15" name="TextBox 14">
            <a:extLst>
              <a:ext uri="{FF2B5EF4-FFF2-40B4-BE49-F238E27FC236}">
                <a16:creationId xmlns:a16="http://schemas.microsoft.com/office/drawing/2014/main" id="{B5311071-8C2C-5405-6496-C7384C39E85D}"/>
              </a:ext>
            </a:extLst>
          </p:cNvPr>
          <p:cNvSpPr txBox="1"/>
          <p:nvPr userDrawn="1"/>
        </p:nvSpPr>
        <p:spPr>
          <a:xfrm>
            <a:off x="8379332" y="1833960"/>
            <a:ext cx="2591506" cy="923330"/>
          </a:xfrm>
          <a:prstGeom prst="rect">
            <a:avLst/>
          </a:prstGeom>
          <a:noFill/>
        </p:spPr>
        <p:txBody>
          <a:bodyPr wrap="square" rtlCol="0">
            <a:spAutoFit/>
          </a:bodyPr>
          <a:lstStyle/>
          <a:p>
            <a:pPr algn="ctr"/>
            <a:r>
              <a:rPr lang="en-US"/>
              <a:t>Think of a similar problem I know how to solve.</a:t>
            </a:r>
          </a:p>
        </p:txBody>
      </p:sp>
      <p:sp>
        <p:nvSpPr>
          <p:cNvPr id="16" name="TextBox 15">
            <a:extLst>
              <a:ext uri="{FF2B5EF4-FFF2-40B4-BE49-F238E27FC236}">
                <a16:creationId xmlns:a16="http://schemas.microsoft.com/office/drawing/2014/main" id="{B86C27D1-D478-FC1B-863F-8C6C7635F418}"/>
              </a:ext>
            </a:extLst>
          </p:cNvPr>
          <p:cNvSpPr txBox="1"/>
          <p:nvPr userDrawn="1"/>
        </p:nvSpPr>
        <p:spPr>
          <a:xfrm>
            <a:off x="4842330" y="3878983"/>
            <a:ext cx="2690742" cy="646331"/>
          </a:xfrm>
          <a:prstGeom prst="rect">
            <a:avLst/>
          </a:prstGeom>
          <a:noFill/>
        </p:spPr>
        <p:txBody>
          <a:bodyPr wrap="square" rtlCol="0">
            <a:spAutoFit/>
          </a:bodyPr>
          <a:lstStyle/>
          <a:p>
            <a:pPr algn="ctr"/>
            <a:r>
              <a:rPr lang="en-US"/>
              <a:t>Visualize the problem in my head.</a:t>
            </a:r>
          </a:p>
        </p:txBody>
      </p:sp>
      <p:sp>
        <p:nvSpPr>
          <p:cNvPr id="17" name="TextBox 16">
            <a:extLst>
              <a:ext uri="{FF2B5EF4-FFF2-40B4-BE49-F238E27FC236}">
                <a16:creationId xmlns:a16="http://schemas.microsoft.com/office/drawing/2014/main" id="{C7508CCC-2ED5-B498-28BB-0DD78CC9FD10}"/>
              </a:ext>
            </a:extLst>
          </p:cNvPr>
          <p:cNvSpPr txBox="1"/>
          <p:nvPr userDrawn="1"/>
        </p:nvSpPr>
        <p:spPr>
          <a:xfrm>
            <a:off x="4785338" y="1892215"/>
            <a:ext cx="2621323" cy="646331"/>
          </a:xfrm>
          <a:prstGeom prst="rect">
            <a:avLst/>
          </a:prstGeom>
          <a:noFill/>
        </p:spPr>
        <p:txBody>
          <a:bodyPr wrap="square" rtlCol="0">
            <a:spAutoFit/>
          </a:bodyPr>
          <a:lstStyle/>
          <a:p>
            <a:pPr algn="ctr"/>
            <a:r>
              <a:rPr lang="en-US"/>
              <a:t>Use manipulatives or draw a math picture.</a:t>
            </a:r>
          </a:p>
        </p:txBody>
      </p:sp>
      <p:sp>
        <p:nvSpPr>
          <p:cNvPr id="18" name="TextBox 17">
            <a:extLst>
              <a:ext uri="{FF2B5EF4-FFF2-40B4-BE49-F238E27FC236}">
                <a16:creationId xmlns:a16="http://schemas.microsoft.com/office/drawing/2014/main" id="{4706FA1F-33DA-B21D-7AB2-748B7B5919FA}"/>
              </a:ext>
            </a:extLst>
          </p:cNvPr>
          <p:cNvSpPr txBox="1"/>
          <p:nvPr userDrawn="1"/>
        </p:nvSpPr>
        <p:spPr>
          <a:xfrm>
            <a:off x="8450713" y="3878982"/>
            <a:ext cx="2413369" cy="646331"/>
          </a:xfrm>
          <a:prstGeom prst="rect">
            <a:avLst/>
          </a:prstGeom>
          <a:noFill/>
        </p:spPr>
        <p:txBody>
          <a:bodyPr wrap="square" rtlCol="0">
            <a:spAutoFit/>
          </a:bodyPr>
          <a:lstStyle/>
          <a:p>
            <a:pPr algn="ctr"/>
            <a:r>
              <a:rPr lang="en-US"/>
              <a:t>Try a different solution path.</a:t>
            </a:r>
          </a:p>
        </p:txBody>
      </p:sp>
      <p:pic>
        <p:nvPicPr>
          <p:cNvPr id="20" name="Picture 19" descr="A black and white drawing of a thought bubble&#10;&#10;Description automatically generated with medium confidence">
            <a:extLst>
              <a:ext uri="{FF2B5EF4-FFF2-40B4-BE49-F238E27FC236}">
                <a16:creationId xmlns:a16="http://schemas.microsoft.com/office/drawing/2014/main" id="{0E614DB3-2CC4-1D4B-5757-B40DFC46A306}"/>
              </a:ext>
            </a:extLst>
          </p:cNvPr>
          <p:cNvPicPr>
            <a:picLocks noChangeAspect="1"/>
          </p:cNvPicPr>
          <p:nvPr userDrawn="1"/>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flipH="1">
            <a:off x="5667400" y="4611400"/>
            <a:ext cx="1040601" cy="832481"/>
          </a:xfrm>
          <a:prstGeom prst="rect">
            <a:avLst/>
          </a:prstGeom>
        </p:spPr>
      </p:pic>
      <p:pic>
        <p:nvPicPr>
          <p:cNvPr id="21" name="Picture 20" descr="A black and white drawing of a speech bubble&#10;&#10;Description automatically generated with low confidence">
            <a:extLst>
              <a:ext uri="{FF2B5EF4-FFF2-40B4-BE49-F238E27FC236}">
                <a16:creationId xmlns:a16="http://schemas.microsoft.com/office/drawing/2014/main" id="{87D59816-561C-388B-CB6A-858CDC2B0F1F}"/>
              </a:ext>
            </a:extLst>
          </p:cNvPr>
          <p:cNvPicPr>
            <a:picLocks noChangeAspect="1"/>
          </p:cNvPicPr>
          <p:nvPr userDrawn="1"/>
        </p:nvPicPr>
        <p:blipFill>
          <a:blip r:embed="rId4">
            <a:duotone>
              <a:schemeClr val="accent6">
                <a:shade val="45000"/>
                <a:satMod val="135000"/>
              </a:schemeClr>
              <a:prstClr val="white"/>
            </a:duotone>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2209132" y="4612657"/>
            <a:ext cx="907610" cy="889638"/>
          </a:xfrm>
          <a:prstGeom prst="rect">
            <a:avLst/>
          </a:prstGeom>
        </p:spPr>
      </p:pic>
      <p:sp>
        <p:nvSpPr>
          <p:cNvPr id="22" name="Google Shape;501;p46">
            <a:extLst>
              <a:ext uri="{FF2B5EF4-FFF2-40B4-BE49-F238E27FC236}">
                <a16:creationId xmlns:a16="http://schemas.microsoft.com/office/drawing/2014/main" id="{C5944903-678C-75D3-8012-328E6A40DAFE}"/>
              </a:ext>
            </a:extLst>
          </p:cNvPr>
          <p:cNvSpPr/>
          <p:nvPr userDrawn="1"/>
        </p:nvSpPr>
        <p:spPr>
          <a:xfrm>
            <a:off x="9258659" y="4658117"/>
            <a:ext cx="832850" cy="889637"/>
          </a:xfrm>
          <a:custGeom>
            <a:avLst/>
            <a:gdLst/>
            <a:ahLst/>
            <a:cxnLst/>
            <a:rect l="l" t="t" r="r" b="b"/>
            <a:pathLst>
              <a:path w="16279" h="18810" extrusionOk="0">
                <a:moveTo>
                  <a:pt x="8297" y="536"/>
                </a:moveTo>
                <a:lnTo>
                  <a:pt x="8078" y="658"/>
                </a:lnTo>
                <a:lnTo>
                  <a:pt x="7859" y="780"/>
                </a:lnTo>
                <a:lnTo>
                  <a:pt x="7567" y="974"/>
                </a:lnTo>
                <a:lnTo>
                  <a:pt x="7665" y="804"/>
                </a:lnTo>
                <a:lnTo>
                  <a:pt x="7786" y="682"/>
                </a:lnTo>
                <a:lnTo>
                  <a:pt x="7884" y="609"/>
                </a:lnTo>
                <a:lnTo>
                  <a:pt x="7981" y="585"/>
                </a:lnTo>
                <a:lnTo>
                  <a:pt x="8078" y="561"/>
                </a:lnTo>
                <a:lnTo>
                  <a:pt x="8200" y="536"/>
                </a:lnTo>
                <a:close/>
                <a:moveTo>
                  <a:pt x="8687" y="731"/>
                </a:moveTo>
                <a:lnTo>
                  <a:pt x="8760" y="828"/>
                </a:lnTo>
                <a:lnTo>
                  <a:pt x="8808" y="950"/>
                </a:lnTo>
                <a:lnTo>
                  <a:pt x="8760" y="974"/>
                </a:lnTo>
                <a:lnTo>
                  <a:pt x="8541" y="1072"/>
                </a:lnTo>
                <a:lnTo>
                  <a:pt x="8346" y="1169"/>
                </a:lnTo>
                <a:lnTo>
                  <a:pt x="7957" y="1412"/>
                </a:lnTo>
                <a:lnTo>
                  <a:pt x="7689" y="1583"/>
                </a:lnTo>
                <a:lnTo>
                  <a:pt x="7543" y="1680"/>
                </a:lnTo>
                <a:lnTo>
                  <a:pt x="7397" y="1777"/>
                </a:lnTo>
                <a:lnTo>
                  <a:pt x="7421" y="1534"/>
                </a:lnTo>
                <a:lnTo>
                  <a:pt x="7446" y="1315"/>
                </a:lnTo>
                <a:lnTo>
                  <a:pt x="8054" y="999"/>
                </a:lnTo>
                <a:lnTo>
                  <a:pt x="8370" y="853"/>
                </a:lnTo>
                <a:lnTo>
                  <a:pt x="8687" y="731"/>
                </a:lnTo>
                <a:close/>
                <a:moveTo>
                  <a:pt x="8881" y="1364"/>
                </a:moveTo>
                <a:lnTo>
                  <a:pt x="8881" y="1583"/>
                </a:lnTo>
                <a:lnTo>
                  <a:pt x="8687" y="1656"/>
                </a:lnTo>
                <a:lnTo>
                  <a:pt x="8492" y="1753"/>
                </a:lnTo>
                <a:lnTo>
                  <a:pt x="8249" y="1875"/>
                </a:lnTo>
                <a:lnTo>
                  <a:pt x="8005" y="2021"/>
                </a:lnTo>
                <a:lnTo>
                  <a:pt x="7957" y="2069"/>
                </a:lnTo>
                <a:lnTo>
                  <a:pt x="7932" y="2142"/>
                </a:lnTo>
                <a:lnTo>
                  <a:pt x="7786" y="2142"/>
                </a:lnTo>
                <a:lnTo>
                  <a:pt x="7373" y="2118"/>
                </a:lnTo>
                <a:lnTo>
                  <a:pt x="7373" y="2069"/>
                </a:lnTo>
                <a:lnTo>
                  <a:pt x="7470" y="2069"/>
                </a:lnTo>
                <a:lnTo>
                  <a:pt x="7567" y="2045"/>
                </a:lnTo>
                <a:lnTo>
                  <a:pt x="7738" y="1972"/>
                </a:lnTo>
                <a:lnTo>
                  <a:pt x="8054" y="1777"/>
                </a:lnTo>
                <a:lnTo>
                  <a:pt x="8881" y="1364"/>
                </a:lnTo>
                <a:close/>
                <a:moveTo>
                  <a:pt x="8857" y="2021"/>
                </a:moveTo>
                <a:lnTo>
                  <a:pt x="8857" y="2191"/>
                </a:lnTo>
                <a:lnTo>
                  <a:pt x="8541" y="2167"/>
                </a:lnTo>
                <a:lnTo>
                  <a:pt x="8857" y="2021"/>
                </a:lnTo>
                <a:close/>
                <a:moveTo>
                  <a:pt x="5937" y="2556"/>
                </a:moveTo>
                <a:lnTo>
                  <a:pt x="6765" y="2580"/>
                </a:lnTo>
                <a:lnTo>
                  <a:pt x="7592" y="2629"/>
                </a:lnTo>
                <a:lnTo>
                  <a:pt x="9173" y="2677"/>
                </a:lnTo>
                <a:lnTo>
                  <a:pt x="9976" y="2702"/>
                </a:lnTo>
                <a:lnTo>
                  <a:pt x="10755" y="2726"/>
                </a:lnTo>
                <a:lnTo>
                  <a:pt x="11582" y="2702"/>
                </a:lnTo>
                <a:lnTo>
                  <a:pt x="12385" y="2677"/>
                </a:lnTo>
                <a:lnTo>
                  <a:pt x="13213" y="2629"/>
                </a:lnTo>
                <a:lnTo>
                  <a:pt x="14016" y="2605"/>
                </a:lnTo>
                <a:lnTo>
                  <a:pt x="14064" y="2605"/>
                </a:lnTo>
                <a:lnTo>
                  <a:pt x="14235" y="2750"/>
                </a:lnTo>
                <a:lnTo>
                  <a:pt x="14405" y="2872"/>
                </a:lnTo>
                <a:lnTo>
                  <a:pt x="15038" y="3432"/>
                </a:lnTo>
                <a:lnTo>
                  <a:pt x="15329" y="3724"/>
                </a:lnTo>
                <a:lnTo>
                  <a:pt x="15597" y="4040"/>
                </a:lnTo>
                <a:lnTo>
                  <a:pt x="15694" y="4235"/>
                </a:lnTo>
                <a:lnTo>
                  <a:pt x="15792" y="4405"/>
                </a:lnTo>
                <a:lnTo>
                  <a:pt x="15694" y="4551"/>
                </a:lnTo>
                <a:lnTo>
                  <a:pt x="15573" y="4673"/>
                </a:lnTo>
                <a:lnTo>
                  <a:pt x="15402" y="4843"/>
                </a:lnTo>
                <a:lnTo>
                  <a:pt x="15232" y="4989"/>
                </a:lnTo>
                <a:lnTo>
                  <a:pt x="14843" y="5281"/>
                </a:lnTo>
                <a:lnTo>
                  <a:pt x="14454" y="5549"/>
                </a:lnTo>
                <a:lnTo>
                  <a:pt x="14235" y="5719"/>
                </a:lnTo>
                <a:lnTo>
                  <a:pt x="14064" y="5889"/>
                </a:lnTo>
                <a:lnTo>
                  <a:pt x="13286" y="5865"/>
                </a:lnTo>
                <a:lnTo>
                  <a:pt x="12507" y="5841"/>
                </a:lnTo>
                <a:lnTo>
                  <a:pt x="10974" y="5841"/>
                </a:lnTo>
                <a:lnTo>
                  <a:pt x="7859" y="5889"/>
                </a:lnTo>
                <a:lnTo>
                  <a:pt x="4623" y="5938"/>
                </a:lnTo>
                <a:lnTo>
                  <a:pt x="2385" y="5938"/>
                </a:lnTo>
                <a:lnTo>
                  <a:pt x="2117" y="5962"/>
                </a:lnTo>
                <a:lnTo>
                  <a:pt x="1874" y="6011"/>
                </a:lnTo>
                <a:lnTo>
                  <a:pt x="1849" y="5889"/>
                </a:lnTo>
                <a:lnTo>
                  <a:pt x="1849" y="5768"/>
                </a:lnTo>
                <a:lnTo>
                  <a:pt x="1801" y="5524"/>
                </a:lnTo>
                <a:lnTo>
                  <a:pt x="1655" y="4332"/>
                </a:lnTo>
                <a:lnTo>
                  <a:pt x="1606" y="3724"/>
                </a:lnTo>
                <a:lnTo>
                  <a:pt x="1557" y="3091"/>
                </a:lnTo>
                <a:lnTo>
                  <a:pt x="1557" y="2848"/>
                </a:lnTo>
                <a:lnTo>
                  <a:pt x="1533" y="2580"/>
                </a:lnTo>
                <a:lnTo>
                  <a:pt x="1874" y="2629"/>
                </a:lnTo>
                <a:lnTo>
                  <a:pt x="2214" y="2653"/>
                </a:lnTo>
                <a:lnTo>
                  <a:pt x="2920" y="2653"/>
                </a:lnTo>
                <a:lnTo>
                  <a:pt x="3626" y="2629"/>
                </a:lnTo>
                <a:lnTo>
                  <a:pt x="4283" y="2580"/>
                </a:lnTo>
                <a:lnTo>
                  <a:pt x="5110" y="2556"/>
                </a:lnTo>
                <a:close/>
                <a:moveTo>
                  <a:pt x="8468" y="6352"/>
                </a:moveTo>
                <a:lnTo>
                  <a:pt x="8200" y="6449"/>
                </a:lnTo>
                <a:lnTo>
                  <a:pt x="7835" y="6644"/>
                </a:lnTo>
                <a:lnTo>
                  <a:pt x="7665" y="6765"/>
                </a:lnTo>
                <a:lnTo>
                  <a:pt x="7494" y="6887"/>
                </a:lnTo>
                <a:lnTo>
                  <a:pt x="7470" y="6619"/>
                </a:lnTo>
                <a:lnTo>
                  <a:pt x="7421" y="6352"/>
                </a:lnTo>
                <a:close/>
                <a:moveTo>
                  <a:pt x="8735" y="6644"/>
                </a:moveTo>
                <a:lnTo>
                  <a:pt x="8735" y="6692"/>
                </a:lnTo>
                <a:lnTo>
                  <a:pt x="8735" y="6960"/>
                </a:lnTo>
                <a:lnTo>
                  <a:pt x="8103" y="6936"/>
                </a:lnTo>
                <a:lnTo>
                  <a:pt x="8030" y="6936"/>
                </a:lnTo>
                <a:lnTo>
                  <a:pt x="8200" y="6863"/>
                </a:lnTo>
                <a:lnTo>
                  <a:pt x="8735" y="6644"/>
                </a:lnTo>
                <a:close/>
                <a:moveTo>
                  <a:pt x="3942" y="7301"/>
                </a:moveTo>
                <a:lnTo>
                  <a:pt x="4331" y="7325"/>
                </a:lnTo>
                <a:lnTo>
                  <a:pt x="5061" y="7374"/>
                </a:lnTo>
                <a:lnTo>
                  <a:pt x="5864" y="7422"/>
                </a:lnTo>
                <a:lnTo>
                  <a:pt x="6667" y="7447"/>
                </a:lnTo>
                <a:lnTo>
                  <a:pt x="8297" y="7471"/>
                </a:lnTo>
                <a:lnTo>
                  <a:pt x="8833" y="7495"/>
                </a:lnTo>
                <a:lnTo>
                  <a:pt x="8930" y="7520"/>
                </a:lnTo>
                <a:lnTo>
                  <a:pt x="9052" y="7495"/>
                </a:lnTo>
                <a:lnTo>
                  <a:pt x="11607" y="7593"/>
                </a:lnTo>
                <a:lnTo>
                  <a:pt x="12361" y="7617"/>
                </a:lnTo>
                <a:lnTo>
                  <a:pt x="13115" y="7593"/>
                </a:lnTo>
                <a:lnTo>
                  <a:pt x="13870" y="7568"/>
                </a:lnTo>
                <a:lnTo>
                  <a:pt x="14624" y="7568"/>
                </a:lnTo>
                <a:lnTo>
                  <a:pt x="14600" y="7739"/>
                </a:lnTo>
                <a:lnTo>
                  <a:pt x="14575" y="7933"/>
                </a:lnTo>
                <a:lnTo>
                  <a:pt x="14575" y="8298"/>
                </a:lnTo>
                <a:lnTo>
                  <a:pt x="14624" y="8980"/>
                </a:lnTo>
                <a:lnTo>
                  <a:pt x="14697" y="9539"/>
                </a:lnTo>
                <a:lnTo>
                  <a:pt x="14746" y="10123"/>
                </a:lnTo>
                <a:lnTo>
                  <a:pt x="14770" y="10391"/>
                </a:lnTo>
                <a:lnTo>
                  <a:pt x="14794" y="10659"/>
                </a:lnTo>
                <a:lnTo>
                  <a:pt x="13310" y="10707"/>
                </a:lnTo>
                <a:lnTo>
                  <a:pt x="11826" y="10780"/>
                </a:lnTo>
                <a:lnTo>
                  <a:pt x="10341" y="10829"/>
                </a:lnTo>
                <a:lnTo>
                  <a:pt x="9587" y="10853"/>
                </a:lnTo>
                <a:lnTo>
                  <a:pt x="8833" y="10829"/>
                </a:lnTo>
                <a:lnTo>
                  <a:pt x="7178" y="10780"/>
                </a:lnTo>
                <a:lnTo>
                  <a:pt x="6327" y="10780"/>
                </a:lnTo>
                <a:lnTo>
                  <a:pt x="5499" y="10804"/>
                </a:lnTo>
                <a:lnTo>
                  <a:pt x="4088" y="10853"/>
                </a:lnTo>
                <a:lnTo>
                  <a:pt x="3358" y="10902"/>
                </a:lnTo>
                <a:lnTo>
                  <a:pt x="3017" y="10926"/>
                </a:lnTo>
                <a:lnTo>
                  <a:pt x="2677" y="10999"/>
                </a:lnTo>
                <a:lnTo>
                  <a:pt x="2677" y="10926"/>
                </a:lnTo>
                <a:lnTo>
                  <a:pt x="2652" y="10853"/>
                </a:lnTo>
                <a:lnTo>
                  <a:pt x="2604" y="10804"/>
                </a:lnTo>
                <a:lnTo>
                  <a:pt x="2531" y="10756"/>
                </a:lnTo>
                <a:lnTo>
                  <a:pt x="2239" y="10586"/>
                </a:lnTo>
                <a:lnTo>
                  <a:pt x="1947" y="10391"/>
                </a:lnTo>
                <a:lnTo>
                  <a:pt x="1411" y="10002"/>
                </a:lnTo>
                <a:lnTo>
                  <a:pt x="1168" y="9807"/>
                </a:lnTo>
                <a:lnTo>
                  <a:pt x="925" y="9612"/>
                </a:lnTo>
                <a:lnTo>
                  <a:pt x="681" y="9393"/>
                </a:lnTo>
                <a:lnTo>
                  <a:pt x="438" y="9199"/>
                </a:lnTo>
                <a:lnTo>
                  <a:pt x="633" y="9028"/>
                </a:lnTo>
                <a:lnTo>
                  <a:pt x="1338" y="8396"/>
                </a:lnTo>
                <a:lnTo>
                  <a:pt x="1703" y="8104"/>
                </a:lnTo>
                <a:lnTo>
                  <a:pt x="2068" y="7812"/>
                </a:lnTo>
                <a:lnTo>
                  <a:pt x="2336" y="7641"/>
                </a:lnTo>
                <a:lnTo>
                  <a:pt x="2458" y="7568"/>
                </a:lnTo>
                <a:lnTo>
                  <a:pt x="2579" y="7447"/>
                </a:lnTo>
                <a:lnTo>
                  <a:pt x="2604" y="7374"/>
                </a:lnTo>
                <a:lnTo>
                  <a:pt x="2847" y="7374"/>
                </a:lnTo>
                <a:lnTo>
                  <a:pt x="3115" y="7349"/>
                </a:lnTo>
                <a:lnTo>
                  <a:pt x="3577" y="7301"/>
                </a:lnTo>
                <a:close/>
                <a:moveTo>
                  <a:pt x="7446" y="11242"/>
                </a:moveTo>
                <a:lnTo>
                  <a:pt x="8541" y="11291"/>
                </a:lnTo>
                <a:lnTo>
                  <a:pt x="8395" y="11364"/>
                </a:lnTo>
                <a:lnTo>
                  <a:pt x="8249" y="11461"/>
                </a:lnTo>
                <a:lnTo>
                  <a:pt x="7981" y="11632"/>
                </a:lnTo>
                <a:lnTo>
                  <a:pt x="7567" y="11851"/>
                </a:lnTo>
                <a:lnTo>
                  <a:pt x="7519" y="11534"/>
                </a:lnTo>
                <a:lnTo>
                  <a:pt x="7494" y="11388"/>
                </a:lnTo>
                <a:lnTo>
                  <a:pt x="7446" y="11242"/>
                </a:lnTo>
                <a:close/>
                <a:moveTo>
                  <a:pt x="8784" y="11632"/>
                </a:moveTo>
                <a:lnTo>
                  <a:pt x="8735" y="12094"/>
                </a:lnTo>
                <a:lnTo>
                  <a:pt x="8541" y="12167"/>
                </a:lnTo>
                <a:lnTo>
                  <a:pt x="8370" y="12264"/>
                </a:lnTo>
                <a:lnTo>
                  <a:pt x="8005" y="12459"/>
                </a:lnTo>
                <a:lnTo>
                  <a:pt x="7762" y="12581"/>
                </a:lnTo>
                <a:lnTo>
                  <a:pt x="7640" y="12678"/>
                </a:lnTo>
                <a:lnTo>
                  <a:pt x="7543" y="12751"/>
                </a:lnTo>
                <a:lnTo>
                  <a:pt x="7543" y="12678"/>
                </a:lnTo>
                <a:lnTo>
                  <a:pt x="7567" y="12216"/>
                </a:lnTo>
                <a:lnTo>
                  <a:pt x="7713" y="12167"/>
                </a:lnTo>
                <a:lnTo>
                  <a:pt x="7859" y="12118"/>
                </a:lnTo>
                <a:lnTo>
                  <a:pt x="8103" y="11997"/>
                </a:lnTo>
                <a:lnTo>
                  <a:pt x="8443" y="11826"/>
                </a:lnTo>
                <a:lnTo>
                  <a:pt x="8614" y="11729"/>
                </a:lnTo>
                <a:lnTo>
                  <a:pt x="8784" y="11632"/>
                </a:lnTo>
                <a:close/>
                <a:moveTo>
                  <a:pt x="8735" y="12581"/>
                </a:moveTo>
                <a:lnTo>
                  <a:pt x="8735" y="13189"/>
                </a:lnTo>
                <a:lnTo>
                  <a:pt x="8662" y="13165"/>
                </a:lnTo>
                <a:lnTo>
                  <a:pt x="8565" y="13165"/>
                </a:lnTo>
                <a:lnTo>
                  <a:pt x="8468" y="13189"/>
                </a:lnTo>
                <a:lnTo>
                  <a:pt x="8249" y="13262"/>
                </a:lnTo>
                <a:lnTo>
                  <a:pt x="8054" y="13384"/>
                </a:lnTo>
                <a:lnTo>
                  <a:pt x="7859" y="13481"/>
                </a:lnTo>
                <a:lnTo>
                  <a:pt x="7665" y="13627"/>
                </a:lnTo>
                <a:lnTo>
                  <a:pt x="7446" y="13797"/>
                </a:lnTo>
                <a:lnTo>
                  <a:pt x="7494" y="13140"/>
                </a:lnTo>
                <a:lnTo>
                  <a:pt x="7665" y="13116"/>
                </a:lnTo>
                <a:lnTo>
                  <a:pt x="7835" y="13043"/>
                </a:lnTo>
                <a:lnTo>
                  <a:pt x="8151" y="12873"/>
                </a:lnTo>
                <a:lnTo>
                  <a:pt x="8735" y="12581"/>
                </a:lnTo>
                <a:close/>
                <a:moveTo>
                  <a:pt x="8735" y="13578"/>
                </a:moveTo>
                <a:lnTo>
                  <a:pt x="8735" y="14138"/>
                </a:lnTo>
                <a:lnTo>
                  <a:pt x="8541" y="14211"/>
                </a:lnTo>
                <a:lnTo>
                  <a:pt x="8346" y="14284"/>
                </a:lnTo>
                <a:lnTo>
                  <a:pt x="7981" y="14454"/>
                </a:lnTo>
                <a:lnTo>
                  <a:pt x="7689" y="14576"/>
                </a:lnTo>
                <a:lnTo>
                  <a:pt x="7543" y="14673"/>
                </a:lnTo>
                <a:lnTo>
                  <a:pt x="7421" y="14746"/>
                </a:lnTo>
                <a:lnTo>
                  <a:pt x="7421" y="14454"/>
                </a:lnTo>
                <a:lnTo>
                  <a:pt x="7421" y="14138"/>
                </a:lnTo>
                <a:lnTo>
                  <a:pt x="7567" y="14089"/>
                </a:lnTo>
                <a:lnTo>
                  <a:pt x="7738" y="14016"/>
                </a:lnTo>
                <a:lnTo>
                  <a:pt x="8005" y="13870"/>
                </a:lnTo>
                <a:lnTo>
                  <a:pt x="8176" y="13773"/>
                </a:lnTo>
                <a:lnTo>
                  <a:pt x="8370" y="13724"/>
                </a:lnTo>
                <a:lnTo>
                  <a:pt x="8735" y="13578"/>
                </a:lnTo>
                <a:close/>
                <a:moveTo>
                  <a:pt x="8735" y="14625"/>
                </a:moveTo>
                <a:lnTo>
                  <a:pt x="8735" y="15014"/>
                </a:lnTo>
                <a:lnTo>
                  <a:pt x="8687" y="15038"/>
                </a:lnTo>
                <a:lnTo>
                  <a:pt x="7908" y="15501"/>
                </a:lnTo>
                <a:lnTo>
                  <a:pt x="7689" y="15598"/>
                </a:lnTo>
                <a:lnTo>
                  <a:pt x="7446" y="15720"/>
                </a:lnTo>
                <a:lnTo>
                  <a:pt x="7421" y="15087"/>
                </a:lnTo>
                <a:lnTo>
                  <a:pt x="7592" y="15063"/>
                </a:lnTo>
                <a:lnTo>
                  <a:pt x="7738" y="15014"/>
                </a:lnTo>
                <a:lnTo>
                  <a:pt x="8054" y="14892"/>
                </a:lnTo>
                <a:lnTo>
                  <a:pt x="8735" y="14625"/>
                </a:lnTo>
                <a:close/>
                <a:moveTo>
                  <a:pt x="8711" y="15452"/>
                </a:moveTo>
                <a:lnTo>
                  <a:pt x="8711" y="16231"/>
                </a:lnTo>
                <a:lnTo>
                  <a:pt x="8419" y="16328"/>
                </a:lnTo>
                <a:lnTo>
                  <a:pt x="8151" y="16425"/>
                </a:lnTo>
                <a:lnTo>
                  <a:pt x="7811" y="16523"/>
                </a:lnTo>
                <a:lnTo>
                  <a:pt x="7494" y="16620"/>
                </a:lnTo>
                <a:lnTo>
                  <a:pt x="7470" y="16012"/>
                </a:lnTo>
                <a:lnTo>
                  <a:pt x="7567" y="16012"/>
                </a:lnTo>
                <a:lnTo>
                  <a:pt x="7689" y="15963"/>
                </a:lnTo>
                <a:lnTo>
                  <a:pt x="7908" y="15890"/>
                </a:lnTo>
                <a:lnTo>
                  <a:pt x="8322" y="15671"/>
                </a:lnTo>
                <a:lnTo>
                  <a:pt x="8711" y="15452"/>
                </a:lnTo>
                <a:close/>
                <a:moveTo>
                  <a:pt x="8687" y="16717"/>
                </a:moveTo>
                <a:lnTo>
                  <a:pt x="8687" y="17082"/>
                </a:lnTo>
                <a:lnTo>
                  <a:pt x="8687" y="17107"/>
                </a:lnTo>
                <a:lnTo>
                  <a:pt x="8346" y="17228"/>
                </a:lnTo>
                <a:lnTo>
                  <a:pt x="8005" y="17399"/>
                </a:lnTo>
                <a:lnTo>
                  <a:pt x="7543" y="17593"/>
                </a:lnTo>
                <a:lnTo>
                  <a:pt x="7519" y="17009"/>
                </a:lnTo>
                <a:lnTo>
                  <a:pt x="7689" y="17009"/>
                </a:lnTo>
                <a:lnTo>
                  <a:pt x="7859" y="16961"/>
                </a:lnTo>
                <a:lnTo>
                  <a:pt x="8176" y="16888"/>
                </a:lnTo>
                <a:lnTo>
                  <a:pt x="8687" y="16717"/>
                </a:lnTo>
                <a:close/>
                <a:moveTo>
                  <a:pt x="8687" y="17545"/>
                </a:moveTo>
                <a:lnTo>
                  <a:pt x="8687" y="18250"/>
                </a:lnTo>
                <a:lnTo>
                  <a:pt x="8370" y="18275"/>
                </a:lnTo>
                <a:lnTo>
                  <a:pt x="8054" y="18299"/>
                </a:lnTo>
                <a:lnTo>
                  <a:pt x="7835" y="18323"/>
                </a:lnTo>
                <a:lnTo>
                  <a:pt x="7592" y="18348"/>
                </a:lnTo>
                <a:lnTo>
                  <a:pt x="7543" y="18372"/>
                </a:lnTo>
                <a:lnTo>
                  <a:pt x="7543" y="18031"/>
                </a:lnTo>
                <a:lnTo>
                  <a:pt x="7689" y="17983"/>
                </a:lnTo>
                <a:lnTo>
                  <a:pt x="7811" y="17934"/>
                </a:lnTo>
                <a:lnTo>
                  <a:pt x="8078" y="17812"/>
                </a:lnTo>
                <a:lnTo>
                  <a:pt x="8687" y="17545"/>
                </a:lnTo>
                <a:close/>
                <a:moveTo>
                  <a:pt x="8078" y="1"/>
                </a:moveTo>
                <a:lnTo>
                  <a:pt x="7884" y="25"/>
                </a:lnTo>
                <a:lnTo>
                  <a:pt x="7713" y="74"/>
                </a:lnTo>
                <a:lnTo>
                  <a:pt x="7567" y="171"/>
                </a:lnTo>
                <a:lnTo>
                  <a:pt x="7446" y="269"/>
                </a:lnTo>
                <a:lnTo>
                  <a:pt x="7324" y="390"/>
                </a:lnTo>
                <a:lnTo>
                  <a:pt x="7227" y="536"/>
                </a:lnTo>
                <a:lnTo>
                  <a:pt x="7154" y="682"/>
                </a:lnTo>
                <a:lnTo>
                  <a:pt x="7081" y="853"/>
                </a:lnTo>
                <a:lnTo>
                  <a:pt x="7032" y="1023"/>
                </a:lnTo>
                <a:lnTo>
                  <a:pt x="6959" y="1388"/>
                </a:lnTo>
                <a:lnTo>
                  <a:pt x="6935" y="1753"/>
                </a:lnTo>
                <a:lnTo>
                  <a:pt x="6959" y="2118"/>
                </a:lnTo>
                <a:lnTo>
                  <a:pt x="6959" y="2118"/>
                </a:lnTo>
                <a:lnTo>
                  <a:pt x="5816" y="2094"/>
                </a:lnTo>
                <a:lnTo>
                  <a:pt x="4672" y="2094"/>
                </a:lnTo>
                <a:lnTo>
                  <a:pt x="2993" y="2167"/>
                </a:lnTo>
                <a:lnTo>
                  <a:pt x="1801" y="2167"/>
                </a:lnTo>
                <a:lnTo>
                  <a:pt x="1387" y="2191"/>
                </a:lnTo>
                <a:lnTo>
                  <a:pt x="1338" y="2191"/>
                </a:lnTo>
                <a:lnTo>
                  <a:pt x="1290" y="2215"/>
                </a:lnTo>
                <a:lnTo>
                  <a:pt x="1290" y="2240"/>
                </a:lnTo>
                <a:lnTo>
                  <a:pt x="1217" y="2288"/>
                </a:lnTo>
                <a:lnTo>
                  <a:pt x="1192" y="2361"/>
                </a:lnTo>
                <a:lnTo>
                  <a:pt x="1119" y="2556"/>
                </a:lnTo>
                <a:lnTo>
                  <a:pt x="1071" y="2775"/>
                </a:lnTo>
                <a:lnTo>
                  <a:pt x="1046" y="3018"/>
                </a:lnTo>
                <a:lnTo>
                  <a:pt x="1046" y="3261"/>
                </a:lnTo>
                <a:lnTo>
                  <a:pt x="1071" y="3748"/>
                </a:lnTo>
                <a:lnTo>
                  <a:pt x="1119" y="4162"/>
                </a:lnTo>
                <a:lnTo>
                  <a:pt x="1168" y="4770"/>
                </a:lnTo>
                <a:lnTo>
                  <a:pt x="1241" y="5378"/>
                </a:lnTo>
                <a:lnTo>
                  <a:pt x="1265" y="5622"/>
                </a:lnTo>
                <a:lnTo>
                  <a:pt x="1290" y="5889"/>
                </a:lnTo>
                <a:lnTo>
                  <a:pt x="1314" y="6011"/>
                </a:lnTo>
                <a:lnTo>
                  <a:pt x="1338" y="6133"/>
                </a:lnTo>
                <a:lnTo>
                  <a:pt x="1411" y="6230"/>
                </a:lnTo>
                <a:lnTo>
                  <a:pt x="1484" y="6303"/>
                </a:lnTo>
                <a:lnTo>
                  <a:pt x="1557" y="6352"/>
                </a:lnTo>
                <a:lnTo>
                  <a:pt x="1630" y="6352"/>
                </a:lnTo>
                <a:lnTo>
                  <a:pt x="1703" y="6327"/>
                </a:lnTo>
                <a:lnTo>
                  <a:pt x="1776" y="6279"/>
                </a:lnTo>
                <a:lnTo>
                  <a:pt x="1801" y="6254"/>
                </a:lnTo>
                <a:lnTo>
                  <a:pt x="2020" y="6303"/>
                </a:lnTo>
                <a:lnTo>
                  <a:pt x="2239" y="6327"/>
                </a:lnTo>
                <a:lnTo>
                  <a:pt x="2701" y="6352"/>
                </a:lnTo>
                <a:lnTo>
                  <a:pt x="4429" y="6376"/>
                </a:lnTo>
                <a:lnTo>
                  <a:pt x="6959" y="6352"/>
                </a:lnTo>
                <a:lnTo>
                  <a:pt x="6984" y="6595"/>
                </a:lnTo>
                <a:lnTo>
                  <a:pt x="7008" y="6911"/>
                </a:lnTo>
                <a:lnTo>
                  <a:pt x="5962" y="6887"/>
                </a:lnTo>
                <a:lnTo>
                  <a:pt x="4891" y="6838"/>
                </a:lnTo>
                <a:lnTo>
                  <a:pt x="4161" y="6814"/>
                </a:lnTo>
                <a:lnTo>
                  <a:pt x="3163" y="6814"/>
                </a:lnTo>
                <a:lnTo>
                  <a:pt x="2896" y="6863"/>
                </a:lnTo>
                <a:lnTo>
                  <a:pt x="2628" y="6936"/>
                </a:lnTo>
                <a:lnTo>
                  <a:pt x="2506" y="6984"/>
                </a:lnTo>
                <a:lnTo>
                  <a:pt x="2409" y="7057"/>
                </a:lnTo>
                <a:lnTo>
                  <a:pt x="2360" y="7033"/>
                </a:lnTo>
                <a:lnTo>
                  <a:pt x="2263" y="7033"/>
                </a:lnTo>
                <a:lnTo>
                  <a:pt x="2190" y="7057"/>
                </a:lnTo>
                <a:lnTo>
                  <a:pt x="1995" y="7130"/>
                </a:lnTo>
                <a:lnTo>
                  <a:pt x="1825" y="7228"/>
                </a:lnTo>
                <a:lnTo>
                  <a:pt x="1630" y="7374"/>
                </a:lnTo>
                <a:lnTo>
                  <a:pt x="1290" y="7666"/>
                </a:lnTo>
                <a:lnTo>
                  <a:pt x="1022" y="7933"/>
                </a:lnTo>
                <a:lnTo>
                  <a:pt x="681" y="8250"/>
                </a:lnTo>
                <a:lnTo>
                  <a:pt x="365" y="8590"/>
                </a:lnTo>
                <a:lnTo>
                  <a:pt x="243" y="8712"/>
                </a:lnTo>
                <a:lnTo>
                  <a:pt x="122" y="8858"/>
                </a:lnTo>
                <a:lnTo>
                  <a:pt x="24" y="9004"/>
                </a:lnTo>
                <a:lnTo>
                  <a:pt x="0" y="9077"/>
                </a:lnTo>
                <a:lnTo>
                  <a:pt x="0" y="9174"/>
                </a:lnTo>
                <a:lnTo>
                  <a:pt x="0" y="9199"/>
                </a:lnTo>
                <a:lnTo>
                  <a:pt x="0" y="9247"/>
                </a:lnTo>
                <a:lnTo>
                  <a:pt x="0" y="9320"/>
                </a:lnTo>
                <a:lnTo>
                  <a:pt x="73" y="9466"/>
                </a:lnTo>
                <a:lnTo>
                  <a:pt x="170" y="9612"/>
                </a:lnTo>
                <a:lnTo>
                  <a:pt x="292" y="9758"/>
                </a:lnTo>
                <a:lnTo>
                  <a:pt x="414" y="9904"/>
                </a:lnTo>
                <a:lnTo>
                  <a:pt x="681" y="10148"/>
                </a:lnTo>
                <a:lnTo>
                  <a:pt x="949" y="10367"/>
                </a:lnTo>
                <a:lnTo>
                  <a:pt x="1265" y="10610"/>
                </a:lnTo>
                <a:lnTo>
                  <a:pt x="1582" y="10829"/>
                </a:lnTo>
                <a:lnTo>
                  <a:pt x="1922" y="11048"/>
                </a:lnTo>
                <a:lnTo>
                  <a:pt x="2239" y="11242"/>
                </a:lnTo>
                <a:lnTo>
                  <a:pt x="2312" y="11267"/>
                </a:lnTo>
                <a:lnTo>
                  <a:pt x="2385" y="11267"/>
                </a:lnTo>
                <a:lnTo>
                  <a:pt x="2750" y="11340"/>
                </a:lnTo>
                <a:lnTo>
                  <a:pt x="3139" y="11388"/>
                </a:lnTo>
                <a:lnTo>
                  <a:pt x="3528" y="11388"/>
                </a:lnTo>
                <a:lnTo>
                  <a:pt x="3918" y="11364"/>
                </a:lnTo>
                <a:lnTo>
                  <a:pt x="4721" y="11315"/>
                </a:lnTo>
                <a:lnTo>
                  <a:pt x="5499" y="11267"/>
                </a:lnTo>
                <a:lnTo>
                  <a:pt x="6278" y="11242"/>
                </a:lnTo>
                <a:lnTo>
                  <a:pt x="7081" y="11242"/>
                </a:lnTo>
                <a:lnTo>
                  <a:pt x="7081" y="11607"/>
                </a:lnTo>
                <a:lnTo>
                  <a:pt x="7081" y="11972"/>
                </a:lnTo>
                <a:lnTo>
                  <a:pt x="7081" y="12313"/>
                </a:lnTo>
                <a:lnTo>
                  <a:pt x="7057" y="12678"/>
                </a:lnTo>
                <a:lnTo>
                  <a:pt x="6984" y="13578"/>
                </a:lnTo>
                <a:lnTo>
                  <a:pt x="6935" y="14016"/>
                </a:lnTo>
                <a:lnTo>
                  <a:pt x="6911" y="14454"/>
                </a:lnTo>
                <a:lnTo>
                  <a:pt x="6911" y="15476"/>
                </a:lnTo>
                <a:lnTo>
                  <a:pt x="6959" y="16498"/>
                </a:lnTo>
                <a:lnTo>
                  <a:pt x="7057" y="18542"/>
                </a:lnTo>
                <a:lnTo>
                  <a:pt x="7057" y="18615"/>
                </a:lnTo>
                <a:lnTo>
                  <a:pt x="7081" y="18688"/>
                </a:lnTo>
                <a:lnTo>
                  <a:pt x="7130" y="18737"/>
                </a:lnTo>
                <a:lnTo>
                  <a:pt x="7203" y="18761"/>
                </a:lnTo>
                <a:lnTo>
                  <a:pt x="7251" y="18786"/>
                </a:lnTo>
                <a:lnTo>
                  <a:pt x="7324" y="18786"/>
                </a:lnTo>
                <a:lnTo>
                  <a:pt x="7373" y="18761"/>
                </a:lnTo>
                <a:lnTo>
                  <a:pt x="7446" y="18737"/>
                </a:lnTo>
                <a:lnTo>
                  <a:pt x="7519" y="18786"/>
                </a:lnTo>
                <a:lnTo>
                  <a:pt x="7640" y="18810"/>
                </a:lnTo>
                <a:lnTo>
                  <a:pt x="8662" y="18810"/>
                </a:lnTo>
                <a:lnTo>
                  <a:pt x="8954" y="18786"/>
                </a:lnTo>
                <a:lnTo>
                  <a:pt x="9003" y="18786"/>
                </a:lnTo>
                <a:lnTo>
                  <a:pt x="9076" y="18761"/>
                </a:lnTo>
                <a:lnTo>
                  <a:pt x="9149" y="18664"/>
                </a:lnTo>
                <a:lnTo>
                  <a:pt x="9198" y="18542"/>
                </a:lnTo>
                <a:lnTo>
                  <a:pt x="9198" y="18421"/>
                </a:lnTo>
                <a:lnTo>
                  <a:pt x="9198" y="18323"/>
                </a:lnTo>
                <a:lnTo>
                  <a:pt x="9222" y="16547"/>
                </a:lnTo>
                <a:lnTo>
                  <a:pt x="9246" y="14771"/>
                </a:lnTo>
                <a:lnTo>
                  <a:pt x="9271" y="12946"/>
                </a:lnTo>
                <a:lnTo>
                  <a:pt x="9295" y="12118"/>
                </a:lnTo>
                <a:lnTo>
                  <a:pt x="9271" y="11729"/>
                </a:lnTo>
                <a:lnTo>
                  <a:pt x="9246" y="11315"/>
                </a:lnTo>
                <a:lnTo>
                  <a:pt x="10682" y="11315"/>
                </a:lnTo>
                <a:lnTo>
                  <a:pt x="12142" y="11267"/>
                </a:lnTo>
                <a:lnTo>
                  <a:pt x="13578" y="11194"/>
                </a:lnTo>
                <a:lnTo>
                  <a:pt x="14283" y="11169"/>
                </a:lnTo>
                <a:lnTo>
                  <a:pt x="15013" y="11169"/>
                </a:lnTo>
                <a:lnTo>
                  <a:pt x="15135" y="11145"/>
                </a:lnTo>
                <a:lnTo>
                  <a:pt x="15208" y="11072"/>
                </a:lnTo>
                <a:lnTo>
                  <a:pt x="15257" y="10999"/>
                </a:lnTo>
                <a:lnTo>
                  <a:pt x="15257" y="10902"/>
                </a:lnTo>
                <a:lnTo>
                  <a:pt x="15305" y="10731"/>
                </a:lnTo>
                <a:lnTo>
                  <a:pt x="15305" y="10586"/>
                </a:lnTo>
                <a:lnTo>
                  <a:pt x="15281" y="10245"/>
                </a:lnTo>
                <a:lnTo>
                  <a:pt x="15135" y="9126"/>
                </a:lnTo>
                <a:lnTo>
                  <a:pt x="15086" y="8615"/>
                </a:lnTo>
                <a:lnTo>
                  <a:pt x="15086" y="8104"/>
                </a:lnTo>
                <a:lnTo>
                  <a:pt x="15086" y="7933"/>
                </a:lnTo>
                <a:lnTo>
                  <a:pt x="15111" y="7739"/>
                </a:lnTo>
                <a:lnTo>
                  <a:pt x="15135" y="7568"/>
                </a:lnTo>
                <a:lnTo>
                  <a:pt x="15135" y="7374"/>
                </a:lnTo>
                <a:lnTo>
                  <a:pt x="15135" y="7276"/>
                </a:lnTo>
                <a:lnTo>
                  <a:pt x="15111" y="7179"/>
                </a:lnTo>
                <a:lnTo>
                  <a:pt x="15086" y="7130"/>
                </a:lnTo>
                <a:lnTo>
                  <a:pt x="15038" y="7106"/>
                </a:lnTo>
                <a:lnTo>
                  <a:pt x="14965" y="7057"/>
                </a:lnTo>
                <a:lnTo>
                  <a:pt x="14892" y="7033"/>
                </a:lnTo>
                <a:lnTo>
                  <a:pt x="14064" y="7033"/>
                </a:lnTo>
                <a:lnTo>
                  <a:pt x="13237" y="7057"/>
                </a:lnTo>
                <a:lnTo>
                  <a:pt x="12434" y="7082"/>
                </a:lnTo>
                <a:lnTo>
                  <a:pt x="11607" y="7082"/>
                </a:lnTo>
                <a:lnTo>
                  <a:pt x="9246" y="6984"/>
                </a:lnTo>
                <a:lnTo>
                  <a:pt x="9246" y="6765"/>
                </a:lnTo>
                <a:lnTo>
                  <a:pt x="9246" y="6571"/>
                </a:lnTo>
                <a:lnTo>
                  <a:pt x="9198" y="6352"/>
                </a:lnTo>
                <a:lnTo>
                  <a:pt x="9222" y="6327"/>
                </a:lnTo>
                <a:lnTo>
                  <a:pt x="10925" y="6303"/>
                </a:lnTo>
                <a:lnTo>
                  <a:pt x="12556" y="6303"/>
                </a:lnTo>
                <a:lnTo>
                  <a:pt x="14186" y="6376"/>
                </a:lnTo>
                <a:lnTo>
                  <a:pt x="14259" y="6376"/>
                </a:lnTo>
                <a:lnTo>
                  <a:pt x="14308" y="6352"/>
                </a:lnTo>
                <a:lnTo>
                  <a:pt x="14381" y="6279"/>
                </a:lnTo>
                <a:lnTo>
                  <a:pt x="14405" y="6206"/>
                </a:lnTo>
                <a:lnTo>
                  <a:pt x="14405" y="6108"/>
                </a:lnTo>
                <a:lnTo>
                  <a:pt x="14575" y="5962"/>
                </a:lnTo>
                <a:lnTo>
                  <a:pt x="14940" y="5670"/>
                </a:lnTo>
                <a:lnTo>
                  <a:pt x="15329" y="5427"/>
                </a:lnTo>
                <a:lnTo>
                  <a:pt x="15597" y="5232"/>
                </a:lnTo>
                <a:lnTo>
                  <a:pt x="15913" y="4965"/>
                </a:lnTo>
                <a:lnTo>
                  <a:pt x="16059" y="4819"/>
                </a:lnTo>
                <a:lnTo>
                  <a:pt x="16181" y="4673"/>
                </a:lnTo>
                <a:lnTo>
                  <a:pt x="16254" y="4502"/>
                </a:lnTo>
                <a:lnTo>
                  <a:pt x="16254" y="4429"/>
                </a:lnTo>
                <a:lnTo>
                  <a:pt x="16254" y="4356"/>
                </a:lnTo>
                <a:lnTo>
                  <a:pt x="16278" y="4283"/>
                </a:lnTo>
                <a:lnTo>
                  <a:pt x="16278" y="4210"/>
                </a:lnTo>
                <a:lnTo>
                  <a:pt x="16230" y="4064"/>
                </a:lnTo>
                <a:lnTo>
                  <a:pt x="16132" y="3894"/>
                </a:lnTo>
                <a:lnTo>
                  <a:pt x="16011" y="3724"/>
                </a:lnTo>
                <a:lnTo>
                  <a:pt x="15743" y="3432"/>
                </a:lnTo>
                <a:lnTo>
                  <a:pt x="15524" y="3213"/>
                </a:lnTo>
                <a:lnTo>
                  <a:pt x="15135" y="2848"/>
                </a:lnTo>
                <a:lnTo>
                  <a:pt x="14746" y="2532"/>
                </a:lnTo>
                <a:lnTo>
                  <a:pt x="14478" y="2288"/>
                </a:lnTo>
                <a:lnTo>
                  <a:pt x="14308" y="2215"/>
                </a:lnTo>
                <a:lnTo>
                  <a:pt x="14235" y="2167"/>
                </a:lnTo>
                <a:lnTo>
                  <a:pt x="14162" y="2167"/>
                </a:lnTo>
                <a:lnTo>
                  <a:pt x="14089" y="2118"/>
                </a:lnTo>
                <a:lnTo>
                  <a:pt x="14016" y="2118"/>
                </a:lnTo>
                <a:lnTo>
                  <a:pt x="13237" y="2142"/>
                </a:lnTo>
                <a:lnTo>
                  <a:pt x="12483" y="2167"/>
                </a:lnTo>
                <a:lnTo>
                  <a:pt x="11704" y="2215"/>
                </a:lnTo>
                <a:lnTo>
                  <a:pt x="10950" y="2240"/>
                </a:lnTo>
                <a:lnTo>
                  <a:pt x="10171" y="2240"/>
                </a:lnTo>
                <a:lnTo>
                  <a:pt x="9392" y="2215"/>
                </a:lnTo>
                <a:lnTo>
                  <a:pt x="9441" y="2069"/>
                </a:lnTo>
                <a:lnTo>
                  <a:pt x="9465" y="1899"/>
                </a:lnTo>
                <a:lnTo>
                  <a:pt x="9465" y="1558"/>
                </a:lnTo>
                <a:lnTo>
                  <a:pt x="9417" y="1218"/>
                </a:lnTo>
                <a:lnTo>
                  <a:pt x="9368" y="950"/>
                </a:lnTo>
                <a:lnTo>
                  <a:pt x="9295" y="755"/>
                </a:lnTo>
                <a:lnTo>
                  <a:pt x="9222" y="561"/>
                </a:lnTo>
                <a:lnTo>
                  <a:pt x="9125" y="415"/>
                </a:lnTo>
                <a:lnTo>
                  <a:pt x="8979" y="293"/>
                </a:lnTo>
                <a:lnTo>
                  <a:pt x="8833" y="196"/>
                </a:lnTo>
                <a:lnTo>
                  <a:pt x="8662" y="98"/>
                </a:lnTo>
                <a:lnTo>
                  <a:pt x="8492" y="50"/>
                </a:lnTo>
                <a:lnTo>
                  <a:pt x="8297"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34;p46">
            <a:extLst>
              <a:ext uri="{FF2B5EF4-FFF2-40B4-BE49-F238E27FC236}">
                <a16:creationId xmlns:a16="http://schemas.microsoft.com/office/drawing/2014/main" id="{8703F231-5EC9-27C8-B6A3-A3F78D6716CB}"/>
              </a:ext>
            </a:extLst>
          </p:cNvPr>
          <p:cNvSpPr/>
          <p:nvPr userDrawn="1"/>
        </p:nvSpPr>
        <p:spPr>
          <a:xfrm>
            <a:off x="9339095" y="2788693"/>
            <a:ext cx="646084" cy="747732"/>
          </a:xfrm>
          <a:custGeom>
            <a:avLst/>
            <a:gdLst/>
            <a:ahLst/>
            <a:cxnLst/>
            <a:rect l="l" t="t" r="r" b="b"/>
            <a:pathLst>
              <a:path w="15817" h="18981" extrusionOk="0">
                <a:moveTo>
                  <a:pt x="11364" y="1"/>
                </a:moveTo>
                <a:lnTo>
                  <a:pt x="11242" y="25"/>
                </a:lnTo>
                <a:lnTo>
                  <a:pt x="11169" y="74"/>
                </a:lnTo>
                <a:lnTo>
                  <a:pt x="11096" y="171"/>
                </a:lnTo>
                <a:lnTo>
                  <a:pt x="10780" y="731"/>
                </a:lnTo>
                <a:lnTo>
                  <a:pt x="10634" y="999"/>
                </a:lnTo>
                <a:lnTo>
                  <a:pt x="10537" y="1315"/>
                </a:lnTo>
                <a:lnTo>
                  <a:pt x="10512" y="1388"/>
                </a:lnTo>
                <a:lnTo>
                  <a:pt x="10537" y="1461"/>
                </a:lnTo>
                <a:lnTo>
                  <a:pt x="10585" y="1534"/>
                </a:lnTo>
                <a:lnTo>
                  <a:pt x="10634" y="1583"/>
                </a:lnTo>
                <a:lnTo>
                  <a:pt x="10707" y="1607"/>
                </a:lnTo>
                <a:lnTo>
                  <a:pt x="10804" y="1631"/>
                </a:lnTo>
                <a:lnTo>
                  <a:pt x="10877" y="1607"/>
                </a:lnTo>
                <a:lnTo>
                  <a:pt x="10950" y="1558"/>
                </a:lnTo>
                <a:lnTo>
                  <a:pt x="11145" y="1315"/>
                </a:lnTo>
                <a:lnTo>
                  <a:pt x="11291" y="1047"/>
                </a:lnTo>
                <a:lnTo>
                  <a:pt x="11510" y="731"/>
                </a:lnTo>
                <a:lnTo>
                  <a:pt x="11583" y="682"/>
                </a:lnTo>
                <a:lnTo>
                  <a:pt x="11656" y="609"/>
                </a:lnTo>
                <a:lnTo>
                  <a:pt x="11705" y="463"/>
                </a:lnTo>
                <a:lnTo>
                  <a:pt x="11729" y="342"/>
                </a:lnTo>
                <a:lnTo>
                  <a:pt x="11705" y="220"/>
                </a:lnTo>
                <a:lnTo>
                  <a:pt x="11656" y="123"/>
                </a:lnTo>
                <a:lnTo>
                  <a:pt x="11583" y="50"/>
                </a:lnTo>
                <a:lnTo>
                  <a:pt x="11486" y="25"/>
                </a:lnTo>
                <a:lnTo>
                  <a:pt x="11461" y="1"/>
                </a:lnTo>
                <a:close/>
                <a:moveTo>
                  <a:pt x="3821" y="171"/>
                </a:moveTo>
                <a:lnTo>
                  <a:pt x="3748" y="196"/>
                </a:lnTo>
                <a:lnTo>
                  <a:pt x="3699" y="244"/>
                </a:lnTo>
                <a:lnTo>
                  <a:pt x="3651" y="317"/>
                </a:lnTo>
                <a:lnTo>
                  <a:pt x="3651" y="390"/>
                </a:lnTo>
                <a:lnTo>
                  <a:pt x="3651" y="463"/>
                </a:lnTo>
                <a:lnTo>
                  <a:pt x="3699" y="634"/>
                </a:lnTo>
                <a:lnTo>
                  <a:pt x="3772" y="804"/>
                </a:lnTo>
                <a:lnTo>
                  <a:pt x="3943" y="1120"/>
                </a:lnTo>
                <a:lnTo>
                  <a:pt x="4113" y="1461"/>
                </a:lnTo>
                <a:lnTo>
                  <a:pt x="4259" y="1802"/>
                </a:lnTo>
                <a:lnTo>
                  <a:pt x="4332" y="1923"/>
                </a:lnTo>
                <a:lnTo>
                  <a:pt x="4429" y="1996"/>
                </a:lnTo>
                <a:lnTo>
                  <a:pt x="4527" y="2021"/>
                </a:lnTo>
                <a:lnTo>
                  <a:pt x="4624" y="1996"/>
                </a:lnTo>
                <a:lnTo>
                  <a:pt x="4721" y="1972"/>
                </a:lnTo>
                <a:lnTo>
                  <a:pt x="4794" y="1899"/>
                </a:lnTo>
                <a:lnTo>
                  <a:pt x="4843" y="1777"/>
                </a:lnTo>
                <a:lnTo>
                  <a:pt x="4843" y="1656"/>
                </a:lnTo>
                <a:lnTo>
                  <a:pt x="4794" y="1461"/>
                </a:lnTo>
                <a:lnTo>
                  <a:pt x="4697" y="1266"/>
                </a:lnTo>
                <a:lnTo>
                  <a:pt x="4502" y="901"/>
                </a:lnTo>
                <a:lnTo>
                  <a:pt x="4283" y="536"/>
                </a:lnTo>
                <a:lnTo>
                  <a:pt x="4162" y="390"/>
                </a:lnTo>
                <a:lnTo>
                  <a:pt x="4040" y="244"/>
                </a:lnTo>
                <a:lnTo>
                  <a:pt x="3967" y="196"/>
                </a:lnTo>
                <a:lnTo>
                  <a:pt x="3894" y="171"/>
                </a:lnTo>
                <a:close/>
                <a:moveTo>
                  <a:pt x="15452" y="4405"/>
                </a:moveTo>
                <a:lnTo>
                  <a:pt x="15379" y="4429"/>
                </a:lnTo>
                <a:lnTo>
                  <a:pt x="15306" y="4454"/>
                </a:lnTo>
                <a:lnTo>
                  <a:pt x="15135" y="4551"/>
                </a:lnTo>
                <a:lnTo>
                  <a:pt x="14941" y="4600"/>
                </a:lnTo>
                <a:lnTo>
                  <a:pt x="14551" y="4697"/>
                </a:lnTo>
                <a:lnTo>
                  <a:pt x="14357" y="4746"/>
                </a:lnTo>
                <a:lnTo>
                  <a:pt x="14162" y="4819"/>
                </a:lnTo>
                <a:lnTo>
                  <a:pt x="14016" y="4916"/>
                </a:lnTo>
                <a:lnTo>
                  <a:pt x="13870" y="5062"/>
                </a:lnTo>
                <a:lnTo>
                  <a:pt x="13822" y="5135"/>
                </a:lnTo>
                <a:lnTo>
                  <a:pt x="13822" y="5232"/>
                </a:lnTo>
                <a:lnTo>
                  <a:pt x="13846" y="5330"/>
                </a:lnTo>
                <a:lnTo>
                  <a:pt x="13895" y="5354"/>
                </a:lnTo>
                <a:lnTo>
                  <a:pt x="13943" y="5354"/>
                </a:lnTo>
                <a:lnTo>
                  <a:pt x="14138" y="5378"/>
                </a:lnTo>
                <a:lnTo>
                  <a:pt x="14357" y="5378"/>
                </a:lnTo>
                <a:lnTo>
                  <a:pt x="14600" y="5354"/>
                </a:lnTo>
                <a:lnTo>
                  <a:pt x="14819" y="5330"/>
                </a:lnTo>
                <a:lnTo>
                  <a:pt x="15038" y="5257"/>
                </a:lnTo>
                <a:lnTo>
                  <a:pt x="15257" y="5208"/>
                </a:lnTo>
                <a:lnTo>
                  <a:pt x="15452" y="5111"/>
                </a:lnTo>
                <a:lnTo>
                  <a:pt x="15646" y="5038"/>
                </a:lnTo>
                <a:lnTo>
                  <a:pt x="15719" y="4989"/>
                </a:lnTo>
                <a:lnTo>
                  <a:pt x="15768" y="4940"/>
                </a:lnTo>
                <a:lnTo>
                  <a:pt x="15817" y="4819"/>
                </a:lnTo>
                <a:lnTo>
                  <a:pt x="15792" y="4697"/>
                </a:lnTo>
                <a:lnTo>
                  <a:pt x="15768" y="4575"/>
                </a:lnTo>
                <a:lnTo>
                  <a:pt x="15671" y="4478"/>
                </a:lnTo>
                <a:lnTo>
                  <a:pt x="15573" y="4429"/>
                </a:lnTo>
                <a:lnTo>
                  <a:pt x="15452" y="4405"/>
                </a:lnTo>
                <a:close/>
                <a:moveTo>
                  <a:pt x="317" y="4697"/>
                </a:moveTo>
                <a:lnTo>
                  <a:pt x="220" y="4721"/>
                </a:lnTo>
                <a:lnTo>
                  <a:pt x="122" y="4746"/>
                </a:lnTo>
                <a:lnTo>
                  <a:pt x="25" y="4794"/>
                </a:lnTo>
                <a:lnTo>
                  <a:pt x="1" y="4867"/>
                </a:lnTo>
                <a:lnTo>
                  <a:pt x="1" y="4965"/>
                </a:lnTo>
                <a:lnTo>
                  <a:pt x="49" y="5038"/>
                </a:lnTo>
                <a:lnTo>
                  <a:pt x="195" y="5184"/>
                </a:lnTo>
                <a:lnTo>
                  <a:pt x="390" y="5305"/>
                </a:lnTo>
                <a:lnTo>
                  <a:pt x="779" y="5524"/>
                </a:lnTo>
                <a:lnTo>
                  <a:pt x="1169" y="5743"/>
                </a:lnTo>
                <a:lnTo>
                  <a:pt x="1388" y="5841"/>
                </a:lnTo>
                <a:lnTo>
                  <a:pt x="1582" y="5938"/>
                </a:lnTo>
                <a:lnTo>
                  <a:pt x="1655" y="5962"/>
                </a:lnTo>
                <a:lnTo>
                  <a:pt x="1801" y="5962"/>
                </a:lnTo>
                <a:lnTo>
                  <a:pt x="1850" y="5938"/>
                </a:lnTo>
                <a:lnTo>
                  <a:pt x="1923" y="5841"/>
                </a:lnTo>
                <a:lnTo>
                  <a:pt x="1972" y="5743"/>
                </a:lnTo>
                <a:lnTo>
                  <a:pt x="1996" y="5622"/>
                </a:lnTo>
                <a:lnTo>
                  <a:pt x="1972" y="5476"/>
                </a:lnTo>
                <a:lnTo>
                  <a:pt x="1899" y="5378"/>
                </a:lnTo>
                <a:lnTo>
                  <a:pt x="1826" y="5330"/>
                </a:lnTo>
                <a:lnTo>
                  <a:pt x="1777" y="5305"/>
                </a:lnTo>
                <a:lnTo>
                  <a:pt x="1582" y="5208"/>
                </a:lnTo>
                <a:lnTo>
                  <a:pt x="1388" y="5111"/>
                </a:lnTo>
                <a:lnTo>
                  <a:pt x="974" y="4892"/>
                </a:lnTo>
                <a:lnTo>
                  <a:pt x="755" y="4794"/>
                </a:lnTo>
                <a:lnTo>
                  <a:pt x="536" y="4721"/>
                </a:lnTo>
                <a:lnTo>
                  <a:pt x="317" y="4697"/>
                </a:lnTo>
                <a:close/>
                <a:moveTo>
                  <a:pt x="8809" y="6936"/>
                </a:moveTo>
                <a:lnTo>
                  <a:pt x="8736" y="6984"/>
                </a:lnTo>
                <a:lnTo>
                  <a:pt x="8663" y="7057"/>
                </a:lnTo>
                <a:lnTo>
                  <a:pt x="8566" y="7252"/>
                </a:lnTo>
                <a:lnTo>
                  <a:pt x="8468" y="7495"/>
                </a:lnTo>
                <a:lnTo>
                  <a:pt x="8420" y="7739"/>
                </a:lnTo>
                <a:lnTo>
                  <a:pt x="8395" y="7958"/>
                </a:lnTo>
                <a:lnTo>
                  <a:pt x="8395" y="8128"/>
                </a:lnTo>
                <a:lnTo>
                  <a:pt x="8322" y="8177"/>
                </a:lnTo>
                <a:lnTo>
                  <a:pt x="8201" y="8225"/>
                </a:lnTo>
                <a:lnTo>
                  <a:pt x="8079" y="8250"/>
                </a:lnTo>
                <a:lnTo>
                  <a:pt x="7982" y="8225"/>
                </a:lnTo>
                <a:lnTo>
                  <a:pt x="7909" y="8201"/>
                </a:lnTo>
                <a:lnTo>
                  <a:pt x="7982" y="8079"/>
                </a:lnTo>
                <a:lnTo>
                  <a:pt x="8055" y="7933"/>
                </a:lnTo>
                <a:lnTo>
                  <a:pt x="8103" y="7812"/>
                </a:lnTo>
                <a:lnTo>
                  <a:pt x="8103" y="7666"/>
                </a:lnTo>
                <a:lnTo>
                  <a:pt x="8103" y="7520"/>
                </a:lnTo>
                <a:lnTo>
                  <a:pt x="8055" y="7398"/>
                </a:lnTo>
                <a:lnTo>
                  <a:pt x="7957" y="7252"/>
                </a:lnTo>
                <a:lnTo>
                  <a:pt x="7836" y="7130"/>
                </a:lnTo>
                <a:lnTo>
                  <a:pt x="7763" y="7082"/>
                </a:lnTo>
                <a:lnTo>
                  <a:pt x="7617" y="7082"/>
                </a:lnTo>
                <a:lnTo>
                  <a:pt x="7544" y="7130"/>
                </a:lnTo>
                <a:lnTo>
                  <a:pt x="7446" y="7252"/>
                </a:lnTo>
                <a:lnTo>
                  <a:pt x="7373" y="7374"/>
                </a:lnTo>
                <a:lnTo>
                  <a:pt x="7325" y="7495"/>
                </a:lnTo>
                <a:lnTo>
                  <a:pt x="7300" y="7641"/>
                </a:lnTo>
                <a:lnTo>
                  <a:pt x="7300" y="7787"/>
                </a:lnTo>
                <a:lnTo>
                  <a:pt x="7300" y="7909"/>
                </a:lnTo>
                <a:lnTo>
                  <a:pt x="7325" y="8055"/>
                </a:lnTo>
                <a:lnTo>
                  <a:pt x="7373" y="8177"/>
                </a:lnTo>
                <a:lnTo>
                  <a:pt x="7179" y="8298"/>
                </a:lnTo>
                <a:lnTo>
                  <a:pt x="7081" y="8323"/>
                </a:lnTo>
                <a:lnTo>
                  <a:pt x="6984" y="8347"/>
                </a:lnTo>
                <a:lnTo>
                  <a:pt x="6911" y="8371"/>
                </a:lnTo>
                <a:lnTo>
                  <a:pt x="6814" y="8347"/>
                </a:lnTo>
                <a:lnTo>
                  <a:pt x="6692" y="8298"/>
                </a:lnTo>
                <a:lnTo>
                  <a:pt x="6570" y="8201"/>
                </a:lnTo>
                <a:lnTo>
                  <a:pt x="6497" y="8055"/>
                </a:lnTo>
                <a:lnTo>
                  <a:pt x="6449" y="7909"/>
                </a:lnTo>
                <a:lnTo>
                  <a:pt x="6449" y="7739"/>
                </a:lnTo>
                <a:lnTo>
                  <a:pt x="6497" y="7544"/>
                </a:lnTo>
                <a:lnTo>
                  <a:pt x="6497" y="7520"/>
                </a:lnTo>
                <a:lnTo>
                  <a:pt x="6473" y="7520"/>
                </a:lnTo>
                <a:lnTo>
                  <a:pt x="6449" y="7495"/>
                </a:lnTo>
                <a:lnTo>
                  <a:pt x="6424" y="7520"/>
                </a:lnTo>
                <a:lnTo>
                  <a:pt x="6327" y="7617"/>
                </a:lnTo>
                <a:lnTo>
                  <a:pt x="6254" y="7739"/>
                </a:lnTo>
                <a:lnTo>
                  <a:pt x="6230" y="7836"/>
                </a:lnTo>
                <a:lnTo>
                  <a:pt x="6206" y="7958"/>
                </a:lnTo>
                <a:lnTo>
                  <a:pt x="6206" y="8055"/>
                </a:lnTo>
                <a:lnTo>
                  <a:pt x="6206" y="8177"/>
                </a:lnTo>
                <a:lnTo>
                  <a:pt x="6254" y="8274"/>
                </a:lnTo>
                <a:lnTo>
                  <a:pt x="6303" y="8371"/>
                </a:lnTo>
                <a:lnTo>
                  <a:pt x="6376" y="8469"/>
                </a:lnTo>
                <a:lnTo>
                  <a:pt x="6449" y="8542"/>
                </a:lnTo>
                <a:lnTo>
                  <a:pt x="6546" y="8615"/>
                </a:lnTo>
                <a:lnTo>
                  <a:pt x="6643" y="8663"/>
                </a:lnTo>
                <a:lnTo>
                  <a:pt x="6765" y="8712"/>
                </a:lnTo>
                <a:lnTo>
                  <a:pt x="6862" y="8736"/>
                </a:lnTo>
                <a:lnTo>
                  <a:pt x="7008" y="8736"/>
                </a:lnTo>
                <a:lnTo>
                  <a:pt x="7130" y="8712"/>
                </a:lnTo>
                <a:lnTo>
                  <a:pt x="7349" y="8615"/>
                </a:lnTo>
                <a:lnTo>
                  <a:pt x="7592" y="8493"/>
                </a:lnTo>
                <a:lnTo>
                  <a:pt x="7690" y="8566"/>
                </a:lnTo>
                <a:lnTo>
                  <a:pt x="7836" y="8639"/>
                </a:lnTo>
                <a:lnTo>
                  <a:pt x="7982" y="8663"/>
                </a:lnTo>
                <a:lnTo>
                  <a:pt x="8128" y="8688"/>
                </a:lnTo>
                <a:lnTo>
                  <a:pt x="8225" y="8688"/>
                </a:lnTo>
                <a:lnTo>
                  <a:pt x="8347" y="8663"/>
                </a:lnTo>
                <a:lnTo>
                  <a:pt x="8566" y="8566"/>
                </a:lnTo>
                <a:lnTo>
                  <a:pt x="8639" y="8663"/>
                </a:lnTo>
                <a:lnTo>
                  <a:pt x="8736" y="8736"/>
                </a:lnTo>
                <a:lnTo>
                  <a:pt x="8833" y="8809"/>
                </a:lnTo>
                <a:lnTo>
                  <a:pt x="8931" y="8858"/>
                </a:lnTo>
                <a:lnTo>
                  <a:pt x="9174" y="8907"/>
                </a:lnTo>
                <a:lnTo>
                  <a:pt x="9417" y="8931"/>
                </a:lnTo>
                <a:lnTo>
                  <a:pt x="9661" y="8882"/>
                </a:lnTo>
                <a:lnTo>
                  <a:pt x="9880" y="8809"/>
                </a:lnTo>
                <a:lnTo>
                  <a:pt x="9977" y="8736"/>
                </a:lnTo>
                <a:lnTo>
                  <a:pt x="10074" y="8663"/>
                </a:lnTo>
                <a:lnTo>
                  <a:pt x="10172" y="8566"/>
                </a:lnTo>
                <a:lnTo>
                  <a:pt x="10269" y="8469"/>
                </a:lnTo>
                <a:lnTo>
                  <a:pt x="10293" y="8396"/>
                </a:lnTo>
                <a:lnTo>
                  <a:pt x="10293" y="8347"/>
                </a:lnTo>
                <a:lnTo>
                  <a:pt x="10269" y="8298"/>
                </a:lnTo>
                <a:lnTo>
                  <a:pt x="10245" y="8250"/>
                </a:lnTo>
                <a:lnTo>
                  <a:pt x="10172" y="8225"/>
                </a:lnTo>
                <a:lnTo>
                  <a:pt x="10123" y="8201"/>
                </a:lnTo>
                <a:lnTo>
                  <a:pt x="10001" y="8201"/>
                </a:lnTo>
                <a:lnTo>
                  <a:pt x="9782" y="8323"/>
                </a:lnTo>
                <a:lnTo>
                  <a:pt x="9563" y="8420"/>
                </a:lnTo>
                <a:lnTo>
                  <a:pt x="9442" y="8444"/>
                </a:lnTo>
                <a:lnTo>
                  <a:pt x="9344" y="8469"/>
                </a:lnTo>
                <a:lnTo>
                  <a:pt x="9223" y="8469"/>
                </a:lnTo>
                <a:lnTo>
                  <a:pt x="9101" y="8420"/>
                </a:lnTo>
                <a:lnTo>
                  <a:pt x="9004" y="8347"/>
                </a:lnTo>
                <a:lnTo>
                  <a:pt x="8931" y="8274"/>
                </a:lnTo>
                <a:lnTo>
                  <a:pt x="9052" y="8128"/>
                </a:lnTo>
                <a:lnTo>
                  <a:pt x="9150" y="7982"/>
                </a:lnTo>
                <a:lnTo>
                  <a:pt x="9247" y="7836"/>
                </a:lnTo>
                <a:lnTo>
                  <a:pt x="9296" y="7666"/>
                </a:lnTo>
                <a:lnTo>
                  <a:pt x="9320" y="7495"/>
                </a:lnTo>
                <a:lnTo>
                  <a:pt x="9296" y="7349"/>
                </a:lnTo>
                <a:lnTo>
                  <a:pt x="9247" y="7203"/>
                </a:lnTo>
                <a:lnTo>
                  <a:pt x="9150" y="7057"/>
                </a:lnTo>
                <a:lnTo>
                  <a:pt x="9052" y="6984"/>
                </a:lnTo>
                <a:lnTo>
                  <a:pt x="8955" y="6936"/>
                </a:lnTo>
                <a:close/>
                <a:moveTo>
                  <a:pt x="1947" y="9710"/>
                </a:moveTo>
                <a:lnTo>
                  <a:pt x="1801" y="9758"/>
                </a:lnTo>
                <a:lnTo>
                  <a:pt x="1582" y="9856"/>
                </a:lnTo>
                <a:lnTo>
                  <a:pt x="1363" y="10002"/>
                </a:lnTo>
                <a:lnTo>
                  <a:pt x="925" y="10294"/>
                </a:lnTo>
                <a:lnTo>
                  <a:pt x="706" y="10415"/>
                </a:lnTo>
                <a:lnTo>
                  <a:pt x="585" y="10513"/>
                </a:lnTo>
                <a:lnTo>
                  <a:pt x="463" y="10610"/>
                </a:lnTo>
                <a:lnTo>
                  <a:pt x="366" y="10707"/>
                </a:lnTo>
                <a:lnTo>
                  <a:pt x="317" y="10829"/>
                </a:lnTo>
                <a:lnTo>
                  <a:pt x="317" y="10878"/>
                </a:lnTo>
                <a:lnTo>
                  <a:pt x="341" y="10926"/>
                </a:lnTo>
                <a:lnTo>
                  <a:pt x="366" y="10999"/>
                </a:lnTo>
                <a:lnTo>
                  <a:pt x="439" y="11048"/>
                </a:lnTo>
                <a:lnTo>
                  <a:pt x="536" y="11097"/>
                </a:lnTo>
                <a:lnTo>
                  <a:pt x="633" y="11097"/>
                </a:lnTo>
                <a:lnTo>
                  <a:pt x="755" y="11072"/>
                </a:lnTo>
                <a:lnTo>
                  <a:pt x="877" y="11048"/>
                </a:lnTo>
                <a:lnTo>
                  <a:pt x="1120" y="10926"/>
                </a:lnTo>
                <a:lnTo>
                  <a:pt x="1315" y="10829"/>
                </a:lnTo>
                <a:lnTo>
                  <a:pt x="1728" y="10610"/>
                </a:lnTo>
                <a:lnTo>
                  <a:pt x="1947" y="10488"/>
                </a:lnTo>
                <a:lnTo>
                  <a:pt x="2142" y="10342"/>
                </a:lnTo>
                <a:lnTo>
                  <a:pt x="2264" y="10245"/>
                </a:lnTo>
                <a:lnTo>
                  <a:pt x="2312" y="10123"/>
                </a:lnTo>
                <a:lnTo>
                  <a:pt x="2312" y="10002"/>
                </a:lnTo>
                <a:lnTo>
                  <a:pt x="2264" y="9880"/>
                </a:lnTo>
                <a:lnTo>
                  <a:pt x="2191" y="9783"/>
                </a:lnTo>
                <a:lnTo>
                  <a:pt x="2069" y="9734"/>
                </a:lnTo>
                <a:lnTo>
                  <a:pt x="1947" y="9710"/>
                </a:lnTo>
                <a:close/>
                <a:moveTo>
                  <a:pt x="14065" y="10026"/>
                </a:moveTo>
                <a:lnTo>
                  <a:pt x="13895" y="10050"/>
                </a:lnTo>
                <a:lnTo>
                  <a:pt x="13846" y="10075"/>
                </a:lnTo>
                <a:lnTo>
                  <a:pt x="13797" y="10123"/>
                </a:lnTo>
                <a:lnTo>
                  <a:pt x="13773" y="10172"/>
                </a:lnTo>
                <a:lnTo>
                  <a:pt x="13749" y="10221"/>
                </a:lnTo>
                <a:lnTo>
                  <a:pt x="13773" y="10318"/>
                </a:lnTo>
                <a:lnTo>
                  <a:pt x="13797" y="10367"/>
                </a:lnTo>
                <a:lnTo>
                  <a:pt x="13846" y="10415"/>
                </a:lnTo>
                <a:lnTo>
                  <a:pt x="14138" y="10586"/>
                </a:lnTo>
                <a:lnTo>
                  <a:pt x="14454" y="10756"/>
                </a:lnTo>
                <a:lnTo>
                  <a:pt x="14624" y="10878"/>
                </a:lnTo>
                <a:lnTo>
                  <a:pt x="14819" y="10975"/>
                </a:lnTo>
                <a:lnTo>
                  <a:pt x="15014" y="11048"/>
                </a:lnTo>
                <a:lnTo>
                  <a:pt x="15208" y="11097"/>
                </a:lnTo>
                <a:lnTo>
                  <a:pt x="15379" y="11097"/>
                </a:lnTo>
                <a:lnTo>
                  <a:pt x="15427" y="11072"/>
                </a:lnTo>
                <a:lnTo>
                  <a:pt x="15500" y="11024"/>
                </a:lnTo>
                <a:lnTo>
                  <a:pt x="15573" y="10951"/>
                </a:lnTo>
                <a:lnTo>
                  <a:pt x="15598" y="10829"/>
                </a:lnTo>
                <a:lnTo>
                  <a:pt x="15598" y="10707"/>
                </a:lnTo>
                <a:lnTo>
                  <a:pt x="15549" y="10586"/>
                </a:lnTo>
                <a:lnTo>
                  <a:pt x="15500" y="10537"/>
                </a:lnTo>
                <a:lnTo>
                  <a:pt x="15452" y="10513"/>
                </a:lnTo>
                <a:lnTo>
                  <a:pt x="15379" y="10464"/>
                </a:lnTo>
                <a:lnTo>
                  <a:pt x="15306" y="10464"/>
                </a:lnTo>
                <a:lnTo>
                  <a:pt x="15135" y="10415"/>
                </a:lnTo>
                <a:lnTo>
                  <a:pt x="14965" y="10367"/>
                </a:lnTo>
                <a:lnTo>
                  <a:pt x="14600" y="10196"/>
                </a:lnTo>
                <a:lnTo>
                  <a:pt x="14430" y="10099"/>
                </a:lnTo>
                <a:lnTo>
                  <a:pt x="14260" y="10050"/>
                </a:lnTo>
                <a:lnTo>
                  <a:pt x="14065" y="10026"/>
                </a:lnTo>
                <a:close/>
                <a:moveTo>
                  <a:pt x="8468" y="2605"/>
                </a:moveTo>
                <a:lnTo>
                  <a:pt x="8760" y="2629"/>
                </a:lnTo>
                <a:lnTo>
                  <a:pt x="9052" y="2678"/>
                </a:lnTo>
                <a:lnTo>
                  <a:pt x="9344" y="2726"/>
                </a:lnTo>
                <a:lnTo>
                  <a:pt x="9125" y="2799"/>
                </a:lnTo>
                <a:lnTo>
                  <a:pt x="9101" y="2824"/>
                </a:lnTo>
                <a:lnTo>
                  <a:pt x="9101" y="2848"/>
                </a:lnTo>
                <a:lnTo>
                  <a:pt x="9101" y="2872"/>
                </a:lnTo>
                <a:lnTo>
                  <a:pt x="9125" y="2897"/>
                </a:lnTo>
                <a:lnTo>
                  <a:pt x="9223" y="2945"/>
                </a:lnTo>
                <a:lnTo>
                  <a:pt x="9320" y="2970"/>
                </a:lnTo>
                <a:lnTo>
                  <a:pt x="9442" y="2945"/>
                </a:lnTo>
                <a:lnTo>
                  <a:pt x="9563" y="2921"/>
                </a:lnTo>
                <a:lnTo>
                  <a:pt x="9855" y="2872"/>
                </a:lnTo>
                <a:lnTo>
                  <a:pt x="10269" y="3043"/>
                </a:lnTo>
                <a:lnTo>
                  <a:pt x="10074" y="3067"/>
                </a:lnTo>
                <a:lnTo>
                  <a:pt x="9855" y="3116"/>
                </a:lnTo>
                <a:lnTo>
                  <a:pt x="9685" y="3189"/>
                </a:lnTo>
                <a:lnTo>
                  <a:pt x="9515" y="3262"/>
                </a:lnTo>
                <a:lnTo>
                  <a:pt x="9515" y="3286"/>
                </a:lnTo>
                <a:lnTo>
                  <a:pt x="9490" y="3310"/>
                </a:lnTo>
                <a:lnTo>
                  <a:pt x="9515" y="3335"/>
                </a:lnTo>
                <a:lnTo>
                  <a:pt x="9539" y="3359"/>
                </a:lnTo>
                <a:lnTo>
                  <a:pt x="9953" y="3335"/>
                </a:lnTo>
                <a:lnTo>
                  <a:pt x="10342" y="3310"/>
                </a:lnTo>
                <a:lnTo>
                  <a:pt x="10780" y="3310"/>
                </a:lnTo>
                <a:lnTo>
                  <a:pt x="11048" y="3505"/>
                </a:lnTo>
                <a:lnTo>
                  <a:pt x="10756" y="3578"/>
                </a:lnTo>
                <a:lnTo>
                  <a:pt x="10464" y="3675"/>
                </a:lnTo>
                <a:lnTo>
                  <a:pt x="10245" y="3797"/>
                </a:lnTo>
                <a:lnTo>
                  <a:pt x="10099" y="3918"/>
                </a:lnTo>
                <a:lnTo>
                  <a:pt x="10074" y="3943"/>
                </a:lnTo>
                <a:lnTo>
                  <a:pt x="10099" y="3943"/>
                </a:lnTo>
                <a:lnTo>
                  <a:pt x="10391" y="3918"/>
                </a:lnTo>
                <a:lnTo>
                  <a:pt x="10683" y="3870"/>
                </a:lnTo>
                <a:lnTo>
                  <a:pt x="10975" y="3821"/>
                </a:lnTo>
                <a:lnTo>
                  <a:pt x="11291" y="3773"/>
                </a:lnTo>
                <a:lnTo>
                  <a:pt x="11364" y="3773"/>
                </a:lnTo>
                <a:lnTo>
                  <a:pt x="11583" y="3967"/>
                </a:lnTo>
                <a:lnTo>
                  <a:pt x="11778" y="4186"/>
                </a:lnTo>
                <a:lnTo>
                  <a:pt x="11388" y="4210"/>
                </a:lnTo>
                <a:lnTo>
                  <a:pt x="10829" y="4259"/>
                </a:lnTo>
                <a:lnTo>
                  <a:pt x="10561" y="4283"/>
                </a:lnTo>
                <a:lnTo>
                  <a:pt x="10318" y="4381"/>
                </a:lnTo>
                <a:lnTo>
                  <a:pt x="10293" y="4405"/>
                </a:lnTo>
                <a:lnTo>
                  <a:pt x="10293" y="4429"/>
                </a:lnTo>
                <a:lnTo>
                  <a:pt x="10318" y="4454"/>
                </a:lnTo>
                <a:lnTo>
                  <a:pt x="10585" y="4527"/>
                </a:lnTo>
                <a:lnTo>
                  <a:pt x="11705" y="4527"/>
                </a:lnTo>
                <a:lnTo>
                  <a:pt x="11997" y="4502"/>
                </a:lnTo>
                <a:lnTo>
                  <a:pt x="12216" y="4867"/>
                </a:lnTo>
                <a:lnTo>
                  <a:pt x="11851" y="4867"/>
                </a:lnTo>
                <a:lnTo>
                  <a:pt x="11267" y="4892"/>
                </a:lnTo>
                <a:lnTo>
                  <a:pt x="10658" y="4940"/>
                </a:lnTo>
                <a:lnTo>
                  <a:pt x="10634" y="4940"/>
                </a:lnTo>
                <a:lnTo>
                  <a:pt x="10634" y="4965"/>
                </a:lnTo>
                <a:lnTo>
                  <a:pt x="10634" y="4989"/>
                </a:lnTo>
                <a:lnTo>
                  <a:pt x="10658" y="5013"/>
                </a:lnTo>
                <a:lnTo>
                  <a:pt x="10902" y="5086"/>
                </a:lnTo>
                <a:lnTo>
                  <a:pt x="11169" y="5111"/>
                </a:lnTo>
                <a:lnTo>
                  <a:pt x="12021" y="5111"/>
                </a:lnTo>
                <a:lnTo>
                  <a:pt x="12362" y="5135"/>
                </a:lnTo>
                <a:lnTo>
                  <a:pt x="12556" y="5622"/>
                </a:lnTo>
                <a:lnTo>
                  <a:pt x="11461" y="5622"/>
                </a:lnTo>
                <a:lnTo>
                  <a:pt x="11291" y="5646"/>
                </a:lnTo>
                <a:lnTo>
                  <a:pt x="11145" y="5695"/>
                </a:lnTo>
                <a:lnTo>
                  <a:pt x="10999" y="5768"/>
                </a:lnTo>
                <a:lnTo>
                  <a:pt x="10975" y="5792"/>
                </a:lnTo>
                <a:lnTo>
                  <a:pt x="10999" y="5841"/>
                </a:lnTo>
                <a:lnTo>
                  <a:pt x="11267" y="5889"/>
                </a:lnTo>
                <a:lnTo>
                  <a:pt x="11534" y="5889"/>
                </a:lnTo>
                <a:lnTo>
                  <a:pt x="12070" y="5914"/>
                </a:lnTo>
                <a:lnTo>
                  <a:pt x="12654" y="5938"/>
                </a:lnTo>
                <a:lnTo>
                  <a:pt x="12702" y="6060"/>
                </a:lnTo>
                <a:lnTo>
                  <a:pt x="12727" y="6181"/>
                </a:lnTo>
                <a:lnTo>
                  <a:pt x="12386" y="6181"/>
                </a:lnTo>
                <a:lnTo>
                  <a:pt x="11729" y="6254"/>
                </a:lnTo>
                <a:lnTo>
                  <a:pt x="11413" y="6279"/>
                </a:lnTo>
                <a:lnTo>
                  <a:pt x="11121" y="6352"/>
                </a:lnTo>
                <a:lnTo>
                  <a:pt x="11096" y="6352"/>
                </a:lnTo>
                <a:lnTo>
                  <a:pt x="11096" y="6376"/>
                </a:lnTo>
                <a:lnTo>
                  <a:pt x="11096" y="6400"/>
                </a:lnTo>
                <a:lnTo>
                  <a:pt x="11121" y="6425"/>
                </a:lnTo>
                <a:lnTo>
                  <a:pt x="11388" y="6473"/>
                </a:lnTo>
                <a:lnTo>
                  <a:pt x="11656" y="6498"/>
                </a:lnTo>
                <a:lnTo>
                  <a:pt x="12508" y="6498"/>
                </a:lnTo>
                <a:lnTo>
                  <a:pt x="12824" y="6522"/>
                </a:lnTo>
                <a:lnTo>
                  <a:pt x="12873" y="6838"/>
                </a:lnTo>
                <a:lnTo>
                  <a:pt x="12556" y="6838"/>
                </a:lnTo>
                <a:lnTo>
                  <a:pt x="12240" y="6863"/>
                </a:lnTo>
                <a:lnTo>
                  <a:pt x="11753" y="6887"/>
                </a:lnTo>
                <a:lnTo>
                  <a:pt x="11510" y="6911"/>
                </a:lnTo>
                <a:lnTo>
                  <a:pt x="11267" y="6936"/>
                </a:lnTo>
                <a:lnTo>
                  <a:pt x="11242" y="6936"/>
                </a:lnTo>
                <a:lnTo>
                  <a:pt x="11242" y="6960"/>
                </a:lnTo>
                <a:lnTo>
                  <a:pt x="11242" y="7009"/>
                </a:lnTo>
                <a:lnTo>
                  <a:pt x="11267" y="7009"/>
                </a:lnTo>
                <a:lnTo>
                  <a:pt x="11461" y="7082"/>
                </a:lnTo>
                <a:lnTo>
                  <a:pt x="11680" y="7130"/>
                </a:lnTo>
                <a:lnTo>
                  <a:pt x="12727" y="7130"/>
                </a:lnTo>
                <a:lnTo>
                  <a:pt x="12921" y="7106"/>
                </a:lnTo>
                <a:lnTo>
                  <a:pt x="12994" y="7593"/>
                </a:lnTo>
                <a:lnTo>
                  <a:pt x="12994" y="7593"/>
                </a:lnTo>
                <a:lnTo>
                  <a:pt x="12848" y="7568"/>
                </a:lnTo>
                <a:lnTo>
                  <a:pt x="12702" y="7568"/>
                </a:lnTo>
                <a:lnTo>
                  <a:pt x="12435" y="7593"/>
                </a:lnTo>
                <a:lnTo>
                  <a:pt x="11997" y="7593"/>
                </a:lnTo>
                <a:lnTo>
                  <a:pt x="11778" y="7617"/>
                </a:lnTo>
                <a:lnTo>
                  <a:pt x="11559" y="7690"/>
                </a:lnTo>
                <a:lnTo>
                  <a:pt x="11534" y="7690"/>
                </a:lnTo>
                <a:lnTo>
                  <a:pt x="11534" y="7739"/>
                </a:lnTo>
                <a:lnTo>
                  <a:pt x="11534" y="7763"/>
                </a:lnTo>
                <a:lnTo>
                  <a:pt x="11559" y="7787"/>
                </a:lnTo>
                <a:lnTo>
                  <a:pt x="11778" y="7836"/>
                </a:lnTo>
                <a:lnTo>
                  <a:pt x="11997" y="7860"/>
                </a:lnTo>
                <a:lnTo>
                  <a:pt x="12435" y="7860"/>
                </a:lnTo>
                <a:lnTo>
                  <a:pt x="12702" y="7885"/>
                </a:lnTo>
                <a:lnTo>
                  <a:pt x="12848" y="7885"/>
                </a:lnTo>
                <a:lnTo>
                  <a:pt x="12994" y="7860"/>
                </a:lnTo>
                <a:lnTo>
                  <a:pt x="12994" y="7909"/>
                </a:lnTo>
                <a:lnTo>
                  <a:pt x="12994" y="8250"/>
                </a:lnTo>
                <a:lnTo>
                  <a:pt x="12873" y="8201"/>
                </a:lnTo>
                <a:lnTo>
                  <a:pt x="12775" y="8201"/>
                </a:lnTo>
                <a:lnTo>
                  <a:pt x="12532" y="8177"/>
                </a:lnTo>
                <a:lnTo>
                  <a:pt x="12094" y="8177"/>
                </a:lnTo>
                <a:lnTo>
                  <a:pt x="11875" y="8201"/>
                </a:lnTo>
                <a:lnTo>
                  <a:pt x="11656" y="8250"/>
                </a:lnTo>
                <a:lnTo>
                  <a:pt x="11656" y="8274"/>
                </a:lnTo>
                <a:lnTo>
                  <a:pt x="11632" y="8298"/>
                </a:lnTo>
                <a:lnTo>
                  <a:pt x="11656" y="8298"/>
                </a:lnTo>
                <a:lnTo>
                  <a:pt x="11656" y="8323"/>
                </a:lnTo>
                <a:lnTo>
                  <a:pt x="12045" y="8396"/>
                </a:lnTo>
                <a:lnTo>
                  <a:pt x="12410" y="8444"/>
                </a:lnTo>
                <a:lnTo>
                  <a:pt x="12702" y="8469"/>
                </a:lnTo>
                <a:lnTo>
                  <a:pt x="12824" y="8493"/>
                </a:lnTo>
                <a:lnTo>
                  <a:pt x="12970" y="8469"/>
                </a:lnTo>
                <a:lnTo>
                  <a:pt x="12873" y="8858"/>
                </a:lnTo>
                <a:lnTo>
                  <a:pt x="12654" y="8809"/>
                </a:lnTo>
                <a:lnTo>
                  <a:pt x="12483" y="8785"/>
                </a:lnTo>
                <a:lnTo>
                  <a:pt x="12264" y="8736"/>
                </a:lnTo>
                <a:lnTo>
                  <a:pt x="11826" y="8736"/>
                </a:lnTo>
                <a:lnTo>
                  <a:pt x="11607" y="8809"/>
                </a:lnTo>
                <a:lnTo>
                  <a:pt x="11583" y="8834"/>
                </a:lnTo>
                <a:lnTo>
                  <a:pt x="11583" y="8858"/>
                </a:lnTo>
                <a:lnTo>
                  <a:pt x="11583" y="8882"/>
                </a:lnTo>
                <a:lnTo>
                  <a:pt x="11851" y="8882"/>
                </a:lnTo>
                <a:lnTo>
                  <a:pt x="12094" y="8931"/>
                </a:lnTo>
                <a:lnTo>
                  <a:pt x="12556" y="9053"/>
                </a:lnTo>
                <a:lnTo>
                  <a:pt x="12775" y="9126"/>
                </a:lnTo>
                <a:lnTo>
                  <a:pt x="12654" y="9345"/>
                </a:lnTo>
                <a:lnTo>
                  <a:pt x="12508" y="9296"/>
                </a:lnTo>
                <a:lnTo>
                  <a:pt x="12313" y="9272"/>
                </a:lnTo>
                <a:lnTo>
                  <a:pt x="12143" y="9223"/>
                </a:lnTo>
                <a:lnTo>
                  <a:pt x="11972" y="9199"/>
                </a:lnTo>
                <a:lnTo>
                  <a:pt x="11607" y="9199"/>
                </a:lnTo>
                <a:lnTo>
                  <a:pt x="11583" y="9223"/>
                </a:lnTo>
                <a:lnTo>
                  <a:pt x="11583" y="9247"/>
                </a:lnTo>
                <a:lnTo>
                  <a:pt x="11583" y="9272"/>
                </a:lnTo>
                <a:lnTo>
                  <a:pt x="11924" y="9418"/>
                </a:lnTo>
                <a:lnTo>
                  <a:pt x="12240" y="9564"/>
                </a:lnTo>
                <a:lnTo>
                  <a:pt x="12532" y="9637"/>
                </a:lnTo>
                <a:lnTo>
                  <a:pt x="12337" y="9929"/>
                </a:lnTo>
                <a:lnTo>
                  <a:pt x="12337" y="9977"/>
                </a:lnTo>
                <a:lnTo>
                  <a:pt x="12167" y="9904"/>
                </a:lnTo>
                <a:lnTo>
                  <a:pt x="11997" y="9880"/>
                </a:lnTo>
                <a:lnTo>
                  <a:pt x="11802" y="9831"/>
                </a:lnTo>
                <a:lnTo>
                  <a:pt x="11242" y="9831"/>
                </a:lnTo>
                <a:lnTo>
                  <a:pt x="11218" y="9856"/>
                </a:lnTo>
                <a:lnTo>
                  <a:pt x="11218" y="9880"/>
                </a:lnTo>
                <a:lnTo>
                  <a:pt x="11242" y="9880"/>
                </a:lnTo>
                <a:lnTo>
                  <a:pt x="11534" y="10002"/>
                </a:lnTo>
                <a:lnTo>
                  <a:pt x="11851" y="10123"/>
                </a:lnTo>
                <a:lnTo>
                  <a:pt x="12167" y="10245"/>
                </a:lnTo>
                <a:lnTo>
                  <a:pt x="11972" y="10513"/>
                </a:lnTo>
                <a:lnTo>
                  <a:pt x="11826" y="10488"/>
                </a:lnTo>
                <a:lnTo>
                  <a:pt x="11413" y="10391"/>
                </a:lnTo>
                <a:lnTo>
                  <a:pt x="11023" y="10342"/>
                </a:lnTo>
                <a:lnTo>
                  <a:pt x="10975" y="10342"/>
                </a:lnTo>
                <a:lnTo>
                  <a:pt x="10975" y="10367"/>
                </a:lnTo>
                <a:lnTo>
                  <a:pt x="10975" y="10391"/>
                </a:lnTo>
                <a:lnTo>
                  <a:pt x="10999" y="10440"/>
                </a:lnTo>
                <a:lnTo>
                  <a:pt x="11145" y="10537"/>
                </a:lnTo>
                <a:lnTo>
                  <a:pt x="11315" y="10610"/>
                </a:lnTo>
                <a:lnTo>
                  <a:pt x="11632" y="10732"/>
                </a:lnTo>
                <a:lnTo>
                  <a:pt x="11802" y="10780"/>
                </a:lnTo>
                <a:lnTo>
                  <a:pt x="11656" y="10999"/>
                </a:lnTo>
                <a:lnTo>
                  <a:pt x="11510" y="10951"/>
                </a:lnTo>
                <a:lnTo>
                  <a:pt x="11364" y="10926"/>
                </a:lnTo>
                <a:lnTo>
                  <a:pt x="11072" y="10853"/>
                </a:lnTo>
                <a:lnTo>
                  <a:pt x="10950" y="10853"/>
                </a:lnTo>
                <a:lnTo>
                  <a:pt x="10804" y="10902"/>
                </a:lnTo>
                <a:lnTo>
                  <a:pt x="10780" y="10926"/>
                </a:lnTo>
                <a:lnTo>
                  <a:pt x="10756" y="10951"/>
                </a:lnTo>
                <a:lnTo>
                  <a:pt x="10756" y="10999"/>
                </a:lnTo>
                <a:lnTo>
                  <a:pt x="10780" y="11048"/>
                </a:lnTo>
                <a:lnTo>
                  <a:pt x="10902" y="11121"/>
                </a:lnTo>
                <a:lnTo>
                  <a:pt x="11023" y="11170"/>
                </a:lnTo>
                <a:lnTo>
                  <a:pt x="11267" y="11243"/>
                </a:lnTo>
                <a:lnTo>
                  <a:pt x="11461" y="11291"/>
                </a:lnTo>
                <a:lnTo>
                  <a:pt x="11242" y="11583"/>
                </a:lnTo>
                <a:lnTo>
                  <a:pt x="11072" y="11535"/>
                </a:lnTo>
                <a:lnTo>
                  <a:pt x="10877" y="11535"/>
                </a:lnTo>
                <a:lnTo>
                  <a:pt x="10683" y="11583"/>
                </a:lnTo>
                <a:lnTo>
                  <a:pt x="10658" y="11608"/>
                </a:lnTo>
                <a:lnTo>
                  <a:pt x="10683" y="11632"/>
                </a:lnTo>
                <a:lnTo>
                  <a:pt x="10829" y="11681"/>
                </a:lnTo>
                <a:lnTo>
                  <a:pt x="10975" y="11729"/>
                </a:lnTo>
                <a:lnTo>
                  <a:pt x="11096" y="11778"/>
                </a:lnTo>
                <a:lnTo>
                  <a:pt x="10877" y="12143"/>
                </a:lnTo>
                <a:lnTo>
                  <a:pt x="10829" y="12118"/>
                </a:lnTo>
                <a:lnTo>
                  <a:pt x="10658" y="12045"/>
                </a:lnTo>
                <a:lnTo>
                  <a:pt x="10561" y="11997"/>
                </a:lnTo>
                <a:lnTo>
                  <a:pt x="10464" y="11972"/>
                </a:lnTo>
                <a:lnTo>
                  <a:pt x="10439" y="11997"/>
                </a:lnTo>
                <a:lnTo>
                  <a:pt x="10439" y="12045"/>
                </a:lnTo>
                <a:lnTo>
                  <a:pt x="10488" y="12118"/>
                </a:lnTo>
                <a:lnTo>
                  <a:pt x="10585" y="12191"/>
                </a:lnTo>
                <a:lnTo>
                  <a:pt x="10756" y="12313"/>
                </a:lnTo>
                <a:lnTo>
                  <a:pt x="10561" y="12654"/>
                </a:lnTo>
                <a:lnTo>
                  <a:pt x="10415" y="12629"/>
                </a:lnTo>
                <a:lnTo>
                  <a:pt x="10172" y="12629"/>
                </a:lnTo>
                <a:lnTo>
                  <a:pt x="10026" y="12654"/>
                </a:lnTo>
                <a:lnTo>
                  <a:pt x="10026" y="12678"/>
                </a:lnTo>
                <a:lnTo>
                  <a:pt x="10026" y="12702"/>
                </a:lnTo>
                <a:lnTo>
                  <a:pt x="10245" y="12800"/>
                </a:lnTo>
                <a:lnTo>
                  <a:pt x="10439" y="12897"/>
                </a:lnTo>
                <a:lnTo>
                  <a:pt x="10196" y="13384"/>
                </a:lnTo>
                <a:lnTo>
                  <a:pt x="9880" y="13384"/>
                </a:lnTo>
                <a:lnTo>
                  <a:pt x="9904" y="13432"/>
                </a:lnTo>
                <a:lnTo>
                  <a:pt x="10147" y="13505"/>
                </a:lnTo>
                <a:lnTo>
                  <a:pt x="10074" y="13700"/>
                </a:lnTo>
                <a:lnTo>
                  <a:pt x="10026" y="13895"/>
                </a:lnTo>
                <a:lnTo>
                  <a:pt x="9953" y="14284"/>
                </a:lnTo>
                <a:lnTo>
                  <a:pt x="9880" y="14673"/>
                </a:lnTo>
                <a:lnTo>
                  <a:pt x="9807" y="15087"/>
                </a:lnTo>
                <a:lnTo>
                  <a:pt x="9101" y="15111"/>
                </a:lnTo>
                <a:lnTo>
                  <a:pt x="9247" y="14673"/>
                </a:lnTo>
                <a:lnTo>
                  <a:pt x="9344" y="14235"/>
                </a:lnTo>
                <a:lnTo>
                  <a:pt x="9539" y="13359"/>
                </a:lnTo>
                <a:lnTo>
                  <a:pt x="9734" y="12459"/>
                </a:lnTo>
                <a:lnTo>
                  <a:pt x="9855" y="12021"/>
                </a:lnTo>
                <a:lnTo>
                  <a:pt x="9977" y="11583"/>
                </a:lnTo>
                <a:lnTo>
                  <a:pt x="10269" y="10659"/>
                </a:lnTo>
                <a:lnTo>
                  <a:pt x="10537" y="9734"/>
                </a:lnTo>
                <a:lnTo>
                  <a:pt x="10658" y="9320"/>
                </a:lnTo>
                <a:lnTo>
                  <a:pt x="10756" y="8858"/>
                </a:lnTo>
                <a:lnTo>
                  <a:pt x="10780" y="8639"/>
                </a:lnTo>
                <a:lnTo>
                  <a:pt x="10780" y="8396"/>
                </a:lnTo>
                <a:lnTo>
                  <a:pt x="10756" y="8177"/>
                </a:lnTo>
                <a:lnTo>
                  <a:pt x="10707" y="7958"/>
                </a:lnTo>
                <a:lnTo>
                  <a:pt x="10683" y="7933"/>
                </a:lnTo>
                <a:lnTo>
                  <a:pt x="10634" y="7933"/>
                </a:lnTo>
                <a:lnTo>
                  <a:pt x="10610" y="7958"/>
                </a:lnTo>
                <a:lnTo>
                  <a:pt x="10537" y="8177"/>
                </a:lnTo>
                <a:lnTo>
                  <a:pt x="10464" y="8420"/>
                </a:lnTo>
                <a:lnTo>
                  <a:pt x="10366" y="8882"/>
                </a:lnTo>
                <a:lnTo>
                  <a:pt x="10293" y="9369"/>
                </a:lnTo>
                <a:lnTo>
                  <a:pt x="10172" y="9831"/>
                </a:lnTo>
                <a:lnTo>
                  <a:pt x="9904" y="10756"/>
                </a:lnTo>
                <a:lnTo>
                  <a:pt x="9588" y="11656"/>
                </a:lnTo>
                <a:lnTo>
                  <a:pt x="9466" y="12094"/>
                </a:lnTo>
                <a:lnTo>
                  <a:pt x="9369" y="12532"/>
                </a:lnTo>
                <a:lnTo>
                  <a:pt x="9174" y="13384"/>
                </a:lnTo>
                <a:lnTo>
                  <a:pt x="8979" y="14260"/>
                </a:lnTo>
                <a:lnTo>
                  <a:pt x="8858" y="14698"/>
                </a:lnTo>
                <a:lnTo>
                  <a:pt x="8736" y="15111"/>
                </a:lnTo>
                <a:lnTo>
                  <a:pt x="8128" y="15136"/>
                </a:lnTo>
                <a:lnTo>
                  <a:pt x="7519" y="15087"/>
                </a:lnTo>
                <a:lnTo>
                  <a:pt x="7179" y="15063"/>
                </a:lnTo>
                <a:lnTo>
                  <a:pt x="7154" y="15038"/>
                </a:lnTo>
                <a:lnTo>
                  <a:pt x="7081" y="14698"/>
                </a:lnTo>
                <a:lnTo>
                  <a:pt x="7033" y="14357"/>
                </a:lnTo>
                <a:lnTo>
                  <a:pt x="6935" y="13651"/>
                </a:lnTo>
                <a:lnTo>
                  <a:pt x="6765" y="12605"/>
                </a:lnTo>
                <a:lnTo>
                  <a:pt x="6570" y="11583"/>
                </a:lnTo>
                <a:lnTo>
                  <a:pt x="6230" y="9880"/>
                </a:lnTo>
                <a:lnTo>
                  <a:pt x="6060" y="9028"/>
                </a:lnTo>
                <a:lnTo>
                  <a:pt x="5841" y="8177"/>
                </a:lnTo>
                <a:lnTo>
                  <a:pt x="5816" y="8152"/>
                </a:lnTo>
                <a:lnTo>
                  <a:pt x="5768" y="8128"/>
                </a:lnTo>
                <a:lnTo>
                  <a:pt x="5743" y="8128"/>
                </a:lnTo>
                <a:lnTo>
                  <a:pt x="5695" y="8152"/>
                </a:lnTo>
                <a:lnTo>
                  <a:pt x="5646" y="8298"/>
                </a:lnTo>
                <a:lnTo>
                  <a:pt x="5646" y="8420"/>
                </a:lnTo>
                <a:lnTo>
                  <a:pt x="5646" y="8542"/>
                </a:lnTo>
                <a:lnTo>
                  <a:pt x="5646" y="8663"/>
                </a:lnTo>
                <a:lnTo>
                  <a:pt x="5719" y="8931"/>
                </a:lnTo>
                <a:lnTo>
                  <a:pt x="5768" y="9199"/>
                </a:lnTo>
                <a:lnTo>
                  <a:pt x="5865" y="9734"/>
                </a:lnTo>
                <a:lnTo>
                  <a:pt x="5962" y="10245"/>
                </a:lnTo>
                <a:lnTo>
                  <a:pt x="6035" y="10780"/>
                </a:lnTo>
                <a:lnTo>
                  <a:pt x="6133" y="11316"/>
                </a:lnTo>
                <a:lnTo>
                  <a:pt x="6327" y="12337"/>
                </a:lnTo>
                <a:lnTo>
                  <a:pt x="6522" y="13384"/>
                </a:lnTo>
                <a:lnTo>
                  <a:pt x="6570" y="13773"/>
                </a:lnTo>
                <a:lnTo>
                  <a:pt x="6619" y="14211"/>
                </a:lnTo>
                <a:lnTo>
                  <a:pt x="6668" y="14625"/>
                </a:lnTo>
                <a:lnTo>
                  <a:pt x="6716" y="14819"/>
                </a:lnTo>
                <a:lnTo>
                  <a:pt x="6765" y="15014"/>
                </a:lnTo>
                <a:lnTo>
                  <a:pt x="6497" y="15038"/>
                </a:lnTo>
                <a:lnTo>
                  <a:pt x="6473" y="14625"/>
                </a:lnTo>
                <a:lnTo>
                  <a:pt x="6400" y="14235"/>
                </a:lnTo>
                <a:lnTo>
                  <a:pt x="6279" y="13846"/>
                </a:lnTo>
                <a:lnTo>
                  <a:pt x="6133" y="13481"/>
                </a:lnTo>
                <a:lnTo>
                  <a:pt x="5938" y="13116"/>
                </a:lnTo>
                <a:lnTo>
                  <a:pt x="5743" y="12775"/>
                </a:lnTo>
                <a:lnTo>
                  <a:pt x="5281" y="12070"/>
                </a:lnTo>
                <a:lnTo>
                  <a:pt x="4746" y="11267"/>
                </a:lnTo>
                <a:lnTo>
                  <a:pt x="4210" y="10415"/>
                </a:lnTo>
                <a:lnTo>
                  <a:pt x="3967" y="9977"/>
                </a:lnTo>
                <a:lnTo>
                  <a:pt x="3724" y="9539"/>
                </a:lnTo>
                <a:lnTo>
                  <a:pt x="3529" y="9077"/>
                </a:lnTo>
                <a:lnTo>
                  <a:pt x="3359" y="8615"/>
                </a:lnTo>
                <a:lnTo>
                  <a:pt x="3286" y="8396"/>
                </a:lnTo>
                <a:lnTo>
                  <a:pt x="3261" y="8152"/>
                </a:lnTo>
                <a:lnTo>
                  <a:pt x="3237" y="7909"/>
                </a:lnTo>
                <a:lnTo>
                  <a:pt x="3237" y="7666"/>
                </a:lnTo>
                <a:lnTo>
                  <a:pt x="3261" y="7155"/>
                </a:lnTo>
                <a:lnTo>
                  <a:pt x="3310" y="6668"/>
                </a:lnTo>
                <a:lnTo>
                  <a:pt x="3334" y="6376"/>
                </a:lnTo>
                <a:lnTo>
                  <a:pt x="3407" y="6108"/>
                </a:lnTo>
                <a:lnTo>
                  <a:pt x="3480" y="5841"/>
                </a:lnTo>
                <a:lnTo>
                  <a:pt x="3578" y="5597"/>
                </a:lnTo>
                <a:lnTo>
                  <a:pt x="3699" y="5354"/>
                </a:lnTo>
                <a:lnTo>
                  <a:pt x="3845" y="5111"/>
                </a:lnTo>
                <a:lnTo>
                  <a:pt x="4016" y="4892"/>
                </a:lnTo>
                <a:lnTo>
                  <a:pt x="4186" y="4673"/>
                </a:lnTo>
                <a:lnTo>
                  <a:pt x="4648" y="4162"/>
                </a:lnTo>
                <a:lnTo>
                  <a:pt x="5062" y="3748"/>
                </a:lnTo>
                <a:lnTo>
                  <a:pt x="5403" y="3432"/>
                </a:lnTo>
                <a:lnTo>
                  <a:pt x="5743" y="3189"/>
                </a:lnTo>
                <a:lnTo>
                  <a:pt x="6060" y="3018"/>
                </a:lnTo>
                <a:lnTo>
                  <a:pt x="6352" y="2872"/>
                </a:lnTo>
                <a:lnTo>
                  <a:pt x="6668" y="2775"/>
                </a:lnTo>
                <a:lnTo>
                  <a:pt x="6984" y="2702"/>
                </a:lnTo>
                <a:lnTo>
                  <a:pt x="7276" y="2653"/>
                </a:lnTo>
                <a:lnTo>
                  <a:pt x="7568" y="2629"/>
                </a:lnTo>
                <a:lnTo>
                  <a:pt x="7860" y="2605"/>
                </a:lnTo>
                <a:close/>
                <a:moveTo>
                  <a:pt x="6716" y="15525"/>
                </a:moveTo>
                <a:lnTo>
                  <a:pt x="6619" y="15720"/>
                </a:lnTo>
                <a:lnTo>
                  <a:pt x="6352" y="16158"/>
                </a:lnTo>
                <a:lnTo>
                  <a:pt x="6279" y="16109"/>
                </a:lnTo>
                <a:lnTo>
                  <a:pt x="6230" y="16060"/>
                </a:lnTo>
                <a:lnTo>
                  <a:pt x="6206" y="15963"/>
                </a:lnTo>
                <a:lnTo>
                  <a:pt x="6206" y="15866"/>
                </a:lnTo>
                <a:lnTo>
                  <a:pt x="6206" y="15768"/>
                </a:lnTo>
                <a:lnTo>
                  <a:pt x="6230" y="15695"/>
                </a:lnTo>
                <a:lnTo>
                  <a:pt x="6279" y="15598"/>
                </a:lnTo>
                <a:lnTo>
                  <a:pt x="6327" y="15549"/>
                </a:lnTo>
                <a:lnTo>
                  <a:pt x="6595" y="15525"/>
                </a:lnTo>
                <a:close/>
                <a:moveTo>
                  <a:pt x="6887" y="15525"/>
                </a:moveTo>
                <a:lnTo>
                  <a:pt x="7276" y="15549"/>
                </a:lnTo>
                <a:lnTo>
                  <a:pt x="7641" y="15598"/>
                </a:lnTo>
                <a:lnTo>
                  <a:pt x="8225" y="15647"/>
                </a:lnTo>
                <a:lnTo>
                  <a:pt x="8809" y="15671"/>
                </a:lnTo>
                <a:lnTo>
                  <a:pt x="8541" y="15963"/>
                </a:lnTo>
                <a:lnTo>
                  <a:pt x="8298" y="16255"/>
                </a:lnTo>
                <a:lnTo>
                  <a:pt x="7909" y="16231"/>
                </a:lnTo>
                <a:lnTo>
                  <a:pt x="8249" y="15744"/>
                </a:lnTo>
                <a:lnTo>
                  <a:pt x="8249" y="15720"/>
                </a:lnTo>
                <a:lnTo>
                  <a:pt x="8225" y="15695"/>
                </a:lnTo>
                <a:lnTo>
                  <a:pt x="8201" y="15671"/>
                </a:lnTo>
                <a:lnTo>
                  <a:pt x="8176" y="15695"/>
                </a:lnTo>
                <a:lnTo>
                  <a:pt x="7690" y="16231"/>
                </a:lnTo>
                <a:lnTo>
                  <a:pt x="7179" y="16182"/>
                </a:lnTo>
                <a:lnTo>
                  <a:pt x="7325" y="15939"/>
                </a:lnTo>
                <a:lnTo>
                  <a:pt x="7471" y="15671"/>
                </a:lnTo>
                <a:lnTo>
                  <a:pt x="7471" y="15647"/>
                </a:lnTo>
                <a:lnTo>
                  <a:pt x="7446" y="15622"/>
                </a:lnTo>
                <a:lnTo>
                  <a:pt x="7422" y="15647"/>
                </a:lnTo>
                <a:lnTo>
                  <a:pt x="7203" y="15890"/>
                </a:lnTo>
                <a:lnTo>
                  <a:pt x="6935" y="16182"/>
                </a:lnTo>
                <a:lnTo>
                  <a:pt x="6741" y="16206"/>
                </a:lnTo>
                <a:lnTo>
                  <a:pt x="6570" y="16255"/>
                </a:lnTo>
                <a:lnTo>
                  <a:pt x="6668" y="16060"/>
                </a:lnTo>
                <a:lnTo>
                  <a:pt x="6814" y="15817"/>
                </a:lnTo>
                <a:lnTo>
                  <a:pt x="6862" y="15671"/>
                </a:lnTo>
                <a:lnTo>
                  <a:pt x="6887" y="15525"/>
                </a:lnTo>
                <a:close/>
                <a:moveTo>
                  <a:pt x="9661" y="15622"/>
                </a:moveTo>
                <a:lnTo>
                  <a:pt x="9734" y="15671"/>
                </a:lnTo>
                <a:lnTo>
                  <a:pt x="9807" y="15695"/>
                </a:lnTo>
                <a:lnTo>
                  <a:pt x="9953" y="15695"/>
                </a:lnTo>
                <a:lnTo>
                  <a:pt x="9782" y="15793"/>
                </a:lnTo>
                <a:lnTo>
                  <a:pt x="9661" y="15939"/>
                </a:lnTo>
                <a:lnTo>
                  <a:pt x="9539" y="16085"/>
                </a:lnTo>
                <a:lnTo>
                  <a:pt x="9417" y="16279"/>
                </a:lnTo>
                <a:lnTo>
                  <a:pt x="9271" y="16279"/>
                </a:lnTo>
                <a:lnTo>
                  <a:pt x="9612" y="15817"/>
                </a:lnTo>
                <a:lnTo>
                  <a:pt x="9612" y="15793"/>
                </a:lnTo>
                <a:lnTo>
                  <a:pt x="9612" y="15768"/>
                </a:lnTo>
                <a:lnTo>
                  <a:pt x="9563" y="15768"/>
                </a:lnTo>
                <a:lnTo>
                  <a:pt x="9320" y="16012"/>
                </a:lnTo>
                <a:lnTo>
                  <a:pt x="9077" y="16255"/>
                </a:lnTo>
                <a:lnTo>
                  <a:pt x="8517" y="16255"/>
                </a:lnTo>
                <a:lnTo>
                  <a:pt x="8882" y="15720"/>
                </a:lnTo>
                <a:lnTo>
                  <a:pt x="8906" y="15695"/>
                </a:lnTo>
                <a:lnTo>
                  <a:pt x="8882" y="15671"/>
                </a:lnTo>
                <a:lnTo>
                  <a:pt x="9271" y="15671"/>
                </a:lnTo>
                <a:lnTo>
                  <a:pt x="9661" y="15622"/>
                </a:lnTo>
                <a:close/>
                <a:moveTo>
                  <a:pt x="10074" y="15768"/>
                </a:moveTo>
                <a:lnTo>
                  <a:pt x="10074" y="15841"/>
                </a:lnTo>
                <a:lnTo>
                  <a:pt x="10099" y="15939"/>
                </a:lnTo>
                <a:lnTo>
                  <a:pt x="10074" y="16060"/>
                </a:lnTo>
                <a:lnTo>
                  <a:pt x="10050" y="16182"/>
                </a:lnTo>
                <a:lnTo>
                  <a:pt x="9977" y="16304"/>
                </a:lnTo>
                <a:lnTo>
                  <a:pt x="9758" y="16279"/>
                </a:lnTo>
                <a:lnTo>
                  <a:pt x="9880" y="16012"/>
                </a:lnTo>
                <a:lnTo>
                  <a:pt x="9977" y="15890"/>
                </a:lnTo>
                <a:lnTo>
                  <a:pt x="10074" y="15768"/>
                </a:lnTo>
                <a:close/>
                <a:moveTo>
                  <a:pt x="6522" y="16571"/>
                </a:moveTo>
                <a:lnTo>
                  <a:pt x="6595" y="16620"/>
                </a:lnTo>
                <a:lnTo>
                  <a:pt x="6424" y="16888"/>
                </a:lnTo>
                <a:lnTo>
                  <a:pt x="6376" y="17034"/>
                </a:lnTo>
                <a:lnTo>
                  <a:pt x="6327" y="17180"/>
                </a:lnTo>
                <a:lnTo>
                  <a:pt x="6254" y="17082"/>
                </a:lnTo>
                <a:lnTo>
                  <a:pt x="6230" y="16985"/>
                </a:lnTo>
                <a:lnTo>
                  <a:pt x="6206" y="16912"/>
                </a:lnTo>
                <a:lnTo>
                  <a:pt x="6230" y="16815"/>
                </a:lnTo>
                <a:lnTo>
                  <a:pt x="6254" y="16839"/>
                </a:lnTo>
                <a:lnTo>
                  <a:pt x="6303" y="16839"/>
                </a:lnTo>
                <a:lnTo>
                  <a:pt x="6352" y="16815"/>
                </a:lnTo>
                <a:lnTo>
                  <a:pt x="6376" y="16766"/>
                </a:lnTo>
                <a:lnTo>
                  <a:pt x="6424" y="16596"/>
                </a:lnTo>
                <a:lnTo>
                  <a:pt x="6449" y="16596"/>
                </a:lnTo>
                <a:lnTo>
                  <a:pt x="6522" y="16571"/>
                </a:lnTo>
                <a:close/>
                <a:moveTo>
                  <a:pt x="7884" y="16693"/>
                </a:moveTo>
                <a:lnTo>
                  <a:pt x="7957" y="16717"/>
                </a:lnTo>
                <a:lnTo>
                  <a:pt x="7787" y="16985"/>
                </a:lnTo>
                <a:lnTo>
                  <a:pt x="7617" y="17253"/>
                </a:lnTo>
                <a:lnTo>
                  <a:pt x="7592" y="17326"/>
                </a:lnTo>
                <a:lnTo>
                  <a:pt x="7300" y="17326"/>
                </a:lnTo>
                <a:lnTo>
                  <a:pt x="7398" y="17107"/>
                </a:lnTo>
                <a:lnTo>
                  <a:pt x="7519" y="16888"/>
                </a:lnTo>
                <a:lnTo>
                  <a:pt x="7617" y="16717"/>
                </a:lnTo>
                <a:lnTo>
                  <a:pt x="7884" y="16693"/>
                </a:lnTo>
                <a:close/>
                <a:moveTo>
                  <a:pt x="8225" y="16717"/>
                </a:moveTo>
                <a:lnTo>
                  <a:pt x="8736" y="16742"/>
                </a:lnTo>
                <a:lnTo>
                  <a:pt x="8541" y="17034"/>
                </a:lnTo>
                <a:lnTo>
                  <a:pt x="8371" y="17326"/>
                </a:lnTo>
                <a:lnTo>
                  <a:pt x="7909" y="17326"/>
                </a:lnTo>
                <a:lnTo>
                  <a:pt x="7933" y="17277"/>
                </a:lnTo>
                <a:lnTo>
                  <a:pt x="8225" y="16717"/>
                </a:lnTo>
                <a:close/>
                <a:moveTo>
                  <a:pt x="9223" y="16742"/>
                </a:moveTo>
                <a:lnTo>
                  <a:pt x="8979" y="17350"/>
                </a:lnTo>
                <a:lnTo>
                  <a:pt x="8663" y="17350"/>
                </a:lnTo>
                <a:lnTo>
                  <a:pt x="8979" y="16742"/>
                </a:lnTo>
                <a:close/>
                <a:moveTo>
                  <a:pt x="9928" y="16742"/>
                </a:moveTo>
                <a:lnTo>
                  <a:pt x="9661" y="17253"/>
                </a:lnTo>
                <a:lnTo>
                  <a:pt x="9612" y="17350"/>
                </a:lnTo>
                <a:lnTo>
                  <a:pt x="9320" y="17350"/>
                </a:lnTo>
                <a:lnTo>
                  <a:pt x="9563" y="16742"/>
                </a:lnTo>
                <a:close/>
                <a:moveTo>
                  <a:pt x="10147" y="16839"/>
                </a:moveTo>
                <a:lnTo>
                  <a:pt x="10220" y="16961"/>
                </a:lnTo>
                <a:lnTo>
                  <a:pt x="10245" y="17107"/>
                </a:lnTo>
                <a:lnTo>
                  <a:pt x="10220" y="17228"/>
                </a:lnTo>
                <a:lnTo>
                  <a:pt x="10147" y="17350"/>
                </a:lnTo>
                <a:lnTo>
                  <a:pt x="9928" y="17350"/>
                </a:lnTo>
                <a:lnTo>
                  <a:pt x="9953" y="17277"/>
                </a:lnTo>
                <a:lnTo>
                  <a:pt x="10050" y="17082"/>
                </a:lnTo>
                <a:lnTo>
                  <a:pt x="10147" y="16839"/>
                </a:lnTo>
                <a:close/>
                <a:moveTo>
                  <a:pt x="6862" y="16693"/>
                </a:moveTo>
                <a:lnTo>
                  <a:pt x="7081" y="16717"/>
                </a:lnTo>
                <a:lnTo>
                  <a:pt x="7300" y="16717"/>
                </a:lnTo>
                <a:lnTo>
                  <a:pt x="7106" y="17009"/>
                </a:lnTo>
                <a:lnTo>
                  <a:pt x="6935" y="17326"/>
                </a:lnTo>
                <a:lnTo>
                  <a:pt x="6741" y="17350"/>
                </a:lnTo>
                <a:lnTo>
                  <a:pt x="6570" y="17399"/>
                </a:lnTo>
                <a:lnTo>
                  <a:pt x="6619" y="17204"/>
                </a:lnTo>
                <a:lnTo>
                  <a:pt x="6692" y="17034"/>
                </a:lnTo>
                <a:lnTo>
                  <a:pt x="6862" y="16693"/>
                </a:lnTo>
                <a:close/>
                <a:moveTo>
                  <a:pt x="6473" y="17618"/>
                </a:moveTo>
                <a:lnTo>
                  <a:pt x="6643" y="17691"/>
                </a:lnTo>
                <a:lnTo>
                  <a:pt x="6814" y="17715"/>
                </a:lnTo>
                <a:lnTo>
                  <a:pt x="6789" y="17910"/>
                </a:lnTo>
                <a:lnTo>
                  <a:pt x="6765" y="18080"/>
                </a:lnTo>
                <a:lnTo>
                  <a:pt x="6643" y="17983"/>
                </a:lnTo>
                <a:lnTo>
                  <a:pt x="6546" y="17861"/>
                </a:lnTo>
                <a:lnTo>
                  <a:pt x="6352" y="17642"/>
                </a:lnTo>
                <a:lnTo>
                  <a:pt x="6376" y="17618"/>
                </a:lnTo>
                <a:lnTo>
                  <a:pt x="6424" y="17642"/>
                </a:lnTo>
                <a:lnTo>
                  <a:pt x="6473" y="17618"/>
                </a:lnTo>
                <a:close/>
                <a:moveTo>
                  <a:pt x="7398" y="17739"/>
                </a:moveTo>
                <a:lnTo>
                  <a:pt x="7300" y="18031"/>
                </a:lnTo>
                <a:lnTo>
                  <a:pt x="7252" y="18177"/>
                </a:lnTo>
                <a:lnTo>
                  <a:pt x="7252" y="18299"/>
                </a:lnTo>
                <a:lnTo>
                  <a:pt x="7008" y="18202"/>
                </a:lnTo>
                <a:lnTo>
                  <a:pt x="7154" y="17739"/>
                </a:lnTo>
                <a:close/>
                <a:moveTo>
                  <a:pt x="8833" y="17715"/>
                </a:moveTo>
                <a:lnTo>
                  <a:pt x="8785" y="17837"/>
                </a:lnTo>
                <a:lnTo>
                  <a:pt x="8736" y="17983"/>
                </a:lnTo>
                <a:lnTo>
                  <a:pt x="8712" y="18104"/>
                </a:lnTo>
                <a:lnTo>
                  <a:pt x="8736" y="18153"/>
                </a:lnTo>
                <a:lnTo>
                  <a:pt x="8736" y="18202"/>
                </a:lnTo>
                <a:lnTo>
                  <a:pt x="8809" y="18250"/>
                </a:lnTo>
                <a:lnTo>
                  <a:pt x="8882" y="18250"/>
                </a:lnTo>
                <a:lnTo>
                  <a:pt x="8931" y="18226"/>
                </a:lnTo>
                <a:lnTo>
                  <a:pt x="9004" y="18153"/>
                </a:lnTo>
                <a:lnTo>
                  <a:pt x="9125" y="17958"/>
                </a:lnTo>
                <a:lnTo>
                  <a:pt x="9198" y="17739"/>
                </a:lnTo>
                <a:lnTo>
                  <a:pt x="9393" y="17739"/>
                </a:lnTo>
                <a:lnTo>
                  <a:pt x="9369" y="17861"/>
                </a:lnTo>
                <a:lnTo>
                  <a:pt x="9369" y="18007"/>
                </a:lnTo>
                <a:lnTo>
                  <a:pt x="9125" y="18153"/>
                </a:lnTo>
                <a:lnTo>
                  <a:pt x="8833" y="18275"/>
                </a:lnTo>
                <a:lnTo>
                  <a:pt x="8566" y="18372"/>
                </a:lnTo>
                <a:lnTo>
                  <a:pt x="8249" y="18421"/>
                </a:lnTo>
                <a:lnTo>
                  <a:pt x="8274" y="18275"/>
                </a:lnTo>
                <a:lnTo>
                  <a:pt x="8371" y="17983"/>
                </a:lnTo>
                <a:lnTo>
                  <a:pt x="8468" y="17715"/>
                </a:lnTo>
                <a:close/>
                <a:moveTo>
                  <a:pt x="8176" y="17715"/>
                </a:moveTo>
                <a:lnTo>
                  <a:pt x="8030" y="18056"/>
                </a:lnTo>
                <a:lnTo>
                  <a:pt x="7957" y="18250"/>
                </a:lnTo>
                <a:lnTo>
                  <a:pt x="7933" y="18445"/>
                </a:lnTo>
                <a:lnTo>
                  <a:pt x="7738" y="18421"/>
                </a:lnTo>
                <a:lnTo>
                  <a:pt x="7568" y="18396"/>
                </a:lnTo>
                <a:lnTo>
                  <a:pt x="7568" y="18226"/>
                </a:lnTo>
                <a:lnTo>
                  <a:pt x="7641" y="17983"/>
                </a:lnTo>
                <a:lnTo>
                  <a:pt x="7738" y="17715"/>
                </a:lnTo>
                <a:close/>
                <a:moveTo>
                  <a:pt x="8128" y="2094"/>
                </a:moveTo>
                <a:lnTo>
                  <a:pt x="7714" y="2142"/>
                </a:lnTo>
                <a:lnTo>
                  <a:pt x="7325" y="2191"/>
                </a:lnTo>
                <a:lnTo>
                  <a:pt x="6935" y="2264"/>
                </a:lnTo>
                <a:lnTo>
                  <a:pt x="6546" y="2386"/>
                </a:lnTo>
                <a:lnTo>
                  <a:pt x="6181" y="2507"/>
                </a:lnTo>
                <a:lnTo>
                  <a:pt x="5841" y="2653"/>
                </a:lnTo>
                <a:lnTo>
                  <a:pt x="5500" y="2824"/>
                </a:lnTo>
                <a:lnTo>
                  <a:pt x="5184" y="3018"/>
                </a:lnTo>
                <a:lnTo>
                  <a:pt x="4892" y="3237"/>
                </a:lnTo>
                <a:lnTo>
                  <a:pt x="4551" y="3554"/>
                </a:lnTo>
                <a:lnTo>
                  <a:pt x="4210" y="3918"/>
                </a:lnTo>
                <a:lnTo>
                  <a:pt x="3918" y="4332"/>
                </a:lnTo>
                <a:lnTo>
                  <a:pt x="3626" y="4746"/>
                </a:lnTo>
                <a:lnTo>
                  <a:pt x="3383" y="5159"/>
                </a:lnTo>
                <a:lnTo>
                  <a:pt x="3164" y="5549"/>
                </a:lnTo>
                <a:lnTo>
                  <a:pt x="3018" y="5889"/>
                </a:lnTo>
                <a:lnTo>
                  <a:pt x="2921" y="6157"/>
                </a:lnTo>
                <a:lnTo>
                  <a:pt x="2823" y="6595"/>
                </a:lnTo>
                <a:lnTo>
                  <a:pt x="2775" y="7057"/>
                </a:lnTo>
                <a:lnTo>
                  <a:pt x="2750" y="7495"/>
                </a:lnTo>
                <a:lnTo>
                  <a:pt x="2775" y="7958"/>
                </a:lnTo>
                <a:lnTo>
                  <a:pt x="2823" y="8396"/>
                </a:lnTo>
                <a:lnTo>
                  <a:pt x="2921" y="8834"/>
                </a:lnTo>
                <a:lnTo>
                  <a:pt x="3067" y="9272"/>
                </a:lnTo>
                <a:lnTo>
                  <a:pt x="3237" y="9685"/>
                </a:lnTo>
                <a:lnTo>
                  <a:pt x="3602" y="10367"/>
                </a:lnTo>
                <a:lnTo>
                  <a:pt x="3991" y="11024"/>
                </a:lnTo>
                <a:lnTo>
                  <a:pt x="4843" y="12337"/>
                </a:lnTo>
                <a:lnTo>
                  <a:pt x="5281" y="13019"/>
                </a:lnTo>
                <a:lnTo>
                  <a:pt x="5476" y="13384"/>
                </a:lnTo>
                <a:lnTo>
                  <a:pt x="5646" y="13724"/>
                </a:lnTo>
                <a:lnTo>
                  <a:pt x="5792" y="14089"/>
                </a:lnTo>
                <a:lnTo>
                  <a:pt x="5914" y="14454"/>
                </a:lnTo>
                <a:lnTo>
                  <a:pt x="5987" y="14844"/>
                </a:lnTo>
                <a:lnTo>
                  <a:pt x="5987" y="15282"/>
                </a:lnTo>
                <a:lnTo>
                  <a:pt x="5962" y="15379"/>
                </a:lnTo>
                <a:lnTo>
                  <a:pt x="5962" y="15428"/>
                </a:lnTo>
                <a:lnTo>
                  <a:pt x="5889" y="15525"/>
                </a:lnTo>
                <a:lnTo>
                  <a:pt x="5841" y="15647"/>
                </a:lnTo>
                <a:lnTo>
                  <a:pt x="5816" y="15768"/>
                </a:lnTo>
                <a:lnTo>
                  <a:pt x="5792" y="15914"/>
                </a:lnTo>
                <a:lnTo>
                  <a:pt x="5816" y="16036"/>
                </a:lnTo>
                <a:lnTo>
                  <a:pt x="5841" y="16158"/>
                </a:lnTo>
                <a:lnTo>
                  <a:pt x="5889" y="16279"/>
                </a:lnTo>
                <a:lnTo>
                  <a:pt x="5962" y="16377"/>
                </a:lnTo>
                <a:lnTo>
                  <a:pt x="5865" y="16474"/>
                </a:lnTo>
                <a:lnTo>
                  <a:pt x="5792" y="16620"/>
                </a:lnTo>
                <a:lnTo>
                  <a:pt x="5768" y="16766"/>
                </a:lnTo>
                <a:lnTo>
                  <a:pt x="5768" y="16912"/>
                </a:lnTo>
                <a:lnTo>
                  <a:pt x="5768" y="17058"/>
                </a:lnTo>
                <a:lnTo>
                  <a:pt x="5816" y="17204"/>
                </a:lnTo>
                <a:lnTo>
                  <a:pt x="5889" y="17350"/>
                </a:lnTo>
                <a:lnTo>
                  <a:pt x="5987" y="17472"/>
                </a:lnTo>
                <a:lnTo>
                  <a:pt x="5962" y="17496"/>
                </a:lnTo>
                <a:lnTo>
                  <a:pt x="5914" y="17618"/>
                </a:lnTo>
                <a:lnTo>
                  <a:pt x="5914" y="17715"/>
                </a:lnTo>
                <a:lnTo>
                  <a:pt x="5938" y="17837"/>
                </a:lnTo>
                <a:lnTo>
                  <a:pt x="5987" y="17934"/>
                </a:lnTo>
                <a:lnTo>
                  <a:pt x="6133" y="18129"/>
                </a:lnTo>
                <a:lnTo>
                  <a:pt x="6303" y="18299"/>
                </a:lnTo>
                <a:lnTo>
                  <a:pt x="6424" y="18421"/>
                </a:lnTo>
                <a:lnTo>
                  <a:pt x="6570" y="18518"/>
                </a:lnTo>
                <a:lnTo>
                  <a:pt x="6862" y="18688"/>
                </a:lnTo>
                <a:lnTo>
                  <a:pt x="7179" y="18810"/>
                </a:lnTo>
                <a:lnTo>
                  <a:pt x="7495" y="18859"/>
                </a:lnTo>
                <a:lnTo>
                  <a:pt x="7738" y="18883"/>
                </a:lnTo>
                <a:lnTo>
                  <a:pt x="7982" y="18883"/>
                </a:lnTo>
                <a:lnTo>
                  <a:pt x="8030" y="18956"/>
                </a:lnTo>
                <a:lnTo>
                  <a:pt x="8079" y="18980"/>
                </a:lnTo>
                <a:lnTo>
                  <a:pt x="8128" y="18980"/>
                </a:lnTo>
                <a:lnTo>
                  <a:pt x="8176" y="18956"/>
                </a:lnTo>
                <a:lnTo>
                  <a:pt x="8201" y="18907"/>
                </a:lnTo>
                <a:lnTo>
                  <a:pt x="8201" y="18883"/>
                </a:lnTo>
                <a:lnTo>
                  <a:pt x="8493" y="18834"/>
                </a:lnTo>
                <a:lnTo>
                  <a:pt x="8785" y="18761"/>
                </a:lnTo>
                <a:lnTo>
                  <a:pt x="9052" y="18664"/>
                </a:lnTo>
                <a:lnTo>
                  <a:pt x="9320" y="18542"/>
                </a:lnTo>
                <a:lnTo>
                  <a:pt x="9563" y="18396"/>
                </a:lnTo>
                <a:lnTo>
                  <a:pt x="9807" y="18226"/>
                </a:lnTo>
                <a:lnTo>
                  <a:pt x="10050" y="18056"/>
                </a:lnTo>
                <a:lnTo>
                  <a:pt x="10269" y="17837"/>
                </a:lnTo>
                <a:lnTo>
                  <a:pt x="10318" y="17764"/>
                </a:lnTo>
                <a:lnTo>
                  <a:pt x="10342" y="17691"/>
                </a:lnTo>
                <a:lnTo>
                  <a:pt x="10464" y="17593"/>
                </a:lnTo>
                <a:lnTo>
                  <a:pt x="10537" y="17447"/>
                </a:lnTo>
                <a:lnTo>
                  <a:pt x="10585" y="17301"/>
                </a:lnTo>
                <a:lnTo>
                  <a:pt x="10634" y="17107"/>
                </a:lnTo>
                <a:lnTo>
                  <a:pt x="10634" y="16936"/>
                </a:lnTo>
                <a:lnTo>
                  <a:pt x="10585" y="16742"/>
                </a:lnTo>
                <a:lnTo>
                  <a:pt x="10512" y="16596"/>
                </a:lnTo>
                <a:lnTo>
                  <a:pt x="10391" y="16474"/>
                </a:lnTo>
                <a:lnTo>
                  <a:pt x="10488" y="16255"/>
                </a:lnTo>
                <a:lnTo>
                  <a:pt x="10537" y="16036"/>
                </a:lnTo>
                <a:lnTo>
                  <a:pt x="10537" y="15817"/>
                </a:lnTo>
                <a:lnTo>
                  <a:pt x="10488" y="15574"/>
                </a:lnTo>
                <a:lnTo>
                  <a:pt x="10415" y="15476"/>
                </a:lnTo>
                <a:lnTo>
                  <a:pt x="10342" y="15379"/>
                </a:lnTo>
                <a:lnTo>
                  <a:pt x="10342" y="15306"/>
                </a:lnTo>
                <a:lnTo>
                  <a:pt x="10415" y="14965"/>
                </a:lnTo>
                <a:lnTo>
                  <a:pt x="10464" y="14625"/>
                </a:lnTo>
                <a:lnTo>
                  <a:pt x="10512" y="14284"/>
                </a:lnTo>
                <a:lnTo>
                  <a:pt x="10585" y="13943"/>
                </a:lnTo>
                <a:lnTo>
                  <a:pt x="10658" y="13700"/>
                </a:lnTo>
                <a:lnTo>
                  <a:pt x="10756" y="13457"/>
                </a:lnTo>
                <a:lnTo>
                  <a:pt x="10999" y="12994"/>
                </a:lnTo>
                <a:lnTo>
                  <a:pt x="11023" y="12970"/>
                </a:lnTo>
                <a:lnTo>
                  <a:pt x="11023" y="12946"/>
                </a:lnTo>
                <a:lnTo>
                  <a:pt x="11340" y="12459"/>
                </a:lnTo>
                <a:lnTo>
                  <a:pt x="11632" y="11972"/>
                </a:lnTo>
                <a:lnTo>
                  <a:pt x="12191" y="11194"/>
                </a:lnTo>
                <a:lnTo>
                  <a:pt x="12483" y="10780"/>
                </a:lnTo>
                <a:lnTo>
                  <a:pt x="12751" y="10367"/>
                </a:lnTo>
                <a:lnTo>
                  <a:pt x="12994" y="9953"/>
                </a:lnTo>
                <a:lnTo>
                  <a:pt x="13213" y="9515"/>
                </a:lnTo>
                <a:lnTo>
                  <a:pt x="13384" y="9053"/>
                </a:lnTo>
                <a:lnTo>
                  <a:pt x="13457" y="8809"/>
                </a:lnTo>
                <a:lnTo>
                  <a:pt x="13505" y="8590"/>
                </a:lnTo>
                <a:lnTo>
                  <a:pt x="13554" y="8152"/>
                </a:lnTo>
                <a:lnTo>
                  <a:pt x="13554" y="7714"/>
                </a:lnTo>
                <a:lnTo>
                  <a:pt x="13505" y="7276"/>
                </a:lnTo>
                <a:lnTo>
                  <a:pt x="13432" y="6838"/>
                </a:lnTo>
                <a:lnTo>
                  <a:pt x="13335" y="6400"/>
                </a:lnTo>
                <a:lnTo>
                  <a:pt x="13213" y="5962"/>
                </a:lnTo>
                <a:lnTo>
                  <a:pt x="12946" y="5135"/>
                </a:lnTo>
                <a:lnTo>
                  <a:pt x="12800" y="4770"/>
                </a:lnTo>
                <a:lnTo>
                  <a:pt x="12605" y="4429"/>
                </a:lnTo>
                <a:lnTo>
                  <a:pt x="12386" y="4113"/>
                </a:lnTo>
                <a:lnTo>
                  <a:pt x="12143" y="3797"/>
                </a:lnTo>
                <a:lnTo>
                  <a:pt x="12143" y="3773"/>
                </a:lnTo>
                <a:lnTo>
                  <a:pt x="12094" y="3675"/>
                </a:lnTo>
                <a:lnTo>
                  <a:pt x="12021" y="3602"/>
                </a:lnTo>
                <a:lnTo>
                  <a:pt x="11948" y="3554"/>
                </a:lnTo>
                <a:lnTo>
                  <a:pt x="11851" y="3505"/>
                </a:lnTo>
                <a:lnTo>
                  <a:pt x="11607" y="3286"/>
                </a:lnTo>
                <a:lnTo>
                  <a:pt x="11340" y="3091"/>
                </a:lnTo>
                <a:lnTo>
                  <a:pt x="11072" y="2897"/>
                </a:lnTo>
                <a:lnTo>
                  <a:pt x="10804" y="2726"/>
                </a:lnTo>
                <a:lnTo>
                  <a:pt x="10464" y="2556"/>
                </a:lnTo>
                <a:lnTo>
                  <a:pt x="10099" y="2386"/>
                </a:lnTo>
                <a:lnTo>
                  <a:pt x="9709" y="2264"/>
                </a:lnTo>
                <a:lnTo>
                  <a:pt x="9320" y="2191"/>
                </a:lnTo>
                <a:lnTo>
                  <a:pt x="8931" y="2142"/>
                </a:lnTo>
                <a:lnTo>
                  <a:pt x="8517" y="2094"/>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 name="Picture 24" descr="A picture containing graphics, font, graphic design, design&#10;&#10;Description automatically generated">
            <a:extLst>
              <a:ext uri="{FF2B5EF4-FFF2-40B4-BE49-F238E27FC236}">
                <a16:creationId xmlns:a16="http://schemas.microsoft.com/office/drawing/2014/main" id="{5BED2535-F70B-7866-A64D-C5E7DDD0BAC0}"/>
              </a:ext>
            </a:extLst>
          </p:cNvPr>
          <p:cNvPicPr>
            <a:picLocks noChangeAspect="1"/>
          </p:cNvPicPr>
          <p:nvPr userDrawn="1"/>
        </p:nvPicPr>
        <p:blipFill>
          <a:blip r:embed="rId6">
            <a:duotone>
              <a:schemeClr val="accent4">
                <a:shade val="45000"/>
                <a:satMod val="135000"/>
              </a:schemeClr>
              <a:prstClr val="white"/>
            </a:duotone>
            <a:extLst>
              <a:ext uri="{BEBA8EAE-BF5A-486C-A8C5-ECC9F3942E4B}">
                <a14:imgProps xmlns:a14="http://schemas.microsoft.com/office/drawing/2010/main">
                  <a14:imgLayer r:embed="rId7">
                    <a14:imgEffect>
                      <a14:sharpenSoften amount="50000"/>
                    </a14:imgEffect>
                  </a14:imgLayer>
                </a14:imgProps>
              </a:ext>
            </a:extLst>
          </a:blip>
          <a:stretch>
            <a:fillRect/>
          </a:stretch>
        </p:blipFill>
        <p:spPr>
          <a:xfrm>
            <a:off x="1807580" y="2715129"/>
            <a:ext cx="1738056" cy="887345"/>
          </a:xfrm>
          <a:prstGeom prst="rect">
            <a:avLst/>
          </a:prstGeom>
        </p:spPr>
      </p:pic>
      <p:pic>
        <p:nvPicPr>
          <p:cNvPr id="31" name="Picture 30" descr="A picture containing sketch, screenshot, design&#10;&#10;Description automatically generated">
            <a:extLst>
              <a:ext uri="{FF2B5EF4-FFF2-40B4-BE49-F238E27FC236}">
                <a16:creationId xmlns:a16="http://schemas.microsoft.com/office/drawing/2014/main" id="{963702E0-646F-8E9C-2F64-10C398D47B04}"/>
              </a:ext>
            </a:extLst>
          </p:cNvPr>
          <p:cNvPicPr>
            <a:picLocks noChangeAspect="1"/>
          </p:cNvPicPr>
          <p:nvPr userDrawn="1"/>
        </p:nvPicPr>
        <p:blipFill rotWithShape="1">
          <a:blip r:embed="rId8">
            <a:duotone>
              <a:schemeClr val="accent4">
                <a:shade val="45000"/>
                <a:satMod val="135000"/>
              </a:schemeClr>
              <a:prstClr val="white"/>
            </a:duotone>
            <a:extLst>
              <a:ext uri="{BEBA8EAE-BF5A-486C-A8C5-ECC9F3942E4B}">
                <a14:imgProps xmlns:a14="http://schemas.microsoft.com/office/drawing/2010/main">
                  <a14:imgLayer r:embed="rId9">
                    <a14:imgEffect>
                      <a14:sharpenSoften amount="50000"/>
                    </a14:imgEffect>
                  </a14:imgLayer>
                </a14:imgProps>
              </a:ext>
            </a:extLst>
          </a:blip>
          <a:srcRect t="1" r="5172" b="2046"/>
          <a:stretch/>
        </p:blipFill>
        <p:spPr>
          <a:xfrm rot="4625387">
            <a:off x="5227521" y="2658804"/>
            <a:ext cx="761008" cy="825404"/>
          </a:xfrm>
          <a:prstGeom prst="rect">
            <a:avLst/>
          </a:prstGeom>
        </p:spPr>
      </p:pic>
      <p:pic>
        <p:nvPicPr>
          <p:cNvPr id="33" name="Picture 32" descr="A drawing of a triangle&#10;&#10;Description automatically generated with medium confidence">
            <a:extLst>
              <a:ext uri="{FF2B5EF4-FFF2-40B4-BE49-F238E27FC236}">
                <a16:creationId xmlns:a16="http://schemas.microsoft.com/office/drawing/2014/main" id="{452DAF0C-1D97-CB33-A490-ECA42936D1A3}"/>
              </a:ext>
            </a:extLst>
          </p:cNvPr>
          <p:cNvPicPr>
            <a:picLocks noChangeAspect="1"/>
          </p:cNvPicPr>
          <p:nvPr userDrawn="1"/>
        </p:nvPicPr>
        <p:blipFill>
          <a:blip r:embed="rId10">
            <a:duotone>
              <a:schemeClr val="accent4">
                <a:shade val="45000"/>
                <a:satMod val="135000"/>
              </a:schemeClr>
              <a:prstClr val="white"/>
            </a:duotone>
            <a:extLst>
              <a:ext uri="{BEBA8EAE-BF5A-486C-A8C5-ECC9F3942E4B}">
                <a14:imgProps xmlns:a14="http://schemas.microsoft.com/office/drawing/2010/main">
                  <a14:imgLayer r:embed="rId11">
                    <a14:imgEffect>
                      <a14:sharpenSoften amount="50000"/>
                    </a14:imgEffect>
                  </a14:imgLayer>
                </a14:imgProps>
              </a:ext>
            </a:extLst>
          </a:blip>
          <a:stretch>
            <a:fillRect/>
          </a:stretch>
        </p:blipFill>
        <p:spPr>
          <a:xfrm>
            <a:off x="6217196" y="2631749"/>
            <a:ext cx="723900" cy="800100"/>
          </a:xfrm>
          <a:prstGeom prst="rect">
            <a:avLst/>
          </a:prstGeom>
        </p:spPr>
      </p:pic>
    </p:spTree>
    <p:extLst>
      <p:ext uri="{BB962C8B-B14F-4D97-AF65-F5344CB8AC3E}">
        <p14:creationId xmlns:p14="http://schemas.microsoft.com/office/powerpoint/2010/main" val="25305362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ronger and Clearer: First Draft">
    <p:spTree>
      <p:nvGrpSpPr>
        <p:cNvPr id="1" name=""/>
        <p:cNvGrpSpPr/>
        <p:nvPr/>
      </p:nvGrpSpPr>
      <p:grpSpPr>
        <a:xfrm>
          <a:off x="0" y="0"/>
          <a:ext cx="0" cy="0"/>
          <a:chOff x="0" y="0"/>
          <a:chExt cx="0" cy="0"/>
        </a:xfrm>
      </p:grpSpPr>
      <p:sp>
        <p:nvSpPr>
          <p:cNvPr id="6" name="Google Shape;27;p5">
            <a:extLst>
              <a:ext uri="{FF2B5EF4-FFF2-40B4-BE49-F238E27FC236}">
                <a16:creationId xmlns:a16="http://schemas.microsoft.com/office/drawing/2014/main" id="{97D7E938-CF8D-61BA-587A-732FD255E5AF}"/>
              </a:ext>
            </a:extLst>
          </p:cNvPr>
          <p:cNvSpPr/>
          <p:nvPr userDrawn="1"/>
        </p:nvSpPr>
        <p:spPr>
          <a:xfrm rot="5400000">
            <a:off x="1506485" y="-1506473"/>
            <a:ext cx="369332" cy="3382298"/>
          </a:xfrm>
          <a:prstGeom prst="round2SameRect">
            <a:avLst>
              <a:gd name="adj1" fmla="val 41145"/>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Content Placeholder 2">
            <a:extLst>
              <a:ext uri="{FF2B5EF4-FFF2-40B4-BE49-F238E27FC236}">
                <a16:creationId xmlns:a16="http://schemas.microsoft.com/office/drawing/2014/main" id="{DAF1F339-97E9-BEE0-4607-C8D955DACE37}"/>
              </a:ext>
            </a:extLst>
          </p:cNvPr>
          <p:cNvSpPr>
            <a:spLocks noGrp="1"/>
          </p:cNvSpPr>
          <p:nvPr>
            <p:ph idx="1" hasCustomPrompt="1"/>
          </p:nvPr>
        </p:nvSpPr>
        <p:spPr>
          <a:xfrm>
            <a:off x="743197" y="1494190"/>
            <a:ext cx="10515600" cy="4351338"/>
          </a:xfrm>
        </p:spPr>
        <p:txBody>
          <a:bodyPr/>
          <a:lstStyle/>
          <a:p>
            <a:pPr lvl="0"/>
            <a:r>
              <a:rPr lang="en-US"/>
              <a:t>[INSERT THOUGHT PROVOCKING QUESTION OR PROMPT FOR STUDENTS TO INDEPENDENTLY WRITE ABOUT]</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0" y="881"/>
            <a:ext cx="3468916" cy="369332"/>
          </a:xfrm>
          <a:prstGeom prst="rect">
            <a:avLst/>
          </a:prstGeom>
          <a:noFill/>
        </p:spPr>
        <p:txBody>
          <a:bodyPr wrap="square" rtlCol="0">
            <a:spAutoFit/>
          </a:bodyPr>
          <a:lstStyle/>
          <a:p>
            <a:r>
              <a:rPr lang="en-US" b="1">
                <a:solidFill>
                  <a:schemeClr val="bg1"/>
                </a:solidFill>
                <a:latin typeface="Avenir Book" panose="02000503020000020003" pitchFamily="2" charset="0"/>
              </a:rPr>
              <a:t>Stronger &amp; Clearer: First Draft</a:t>
            </a:r>
          </a:p>
        </p:txBody>
      </p:sp>
      <p:sp>
        <p:nvSpPr>
          <p:cNvPr id="4" name="Title 1">
            <a:extLst>
              <a:ext uri="{FF2B5EF4-FFF2-40B4-BE49-F238E27FC236}">
                <a16:creationId xmlns:a16="http://schemas.microsoft.com/office/drawing/2014/main" id="{9D44AA5A-163C-3988-932D-910C9F4A120D}"/>
              </a:ext>
            </a:extLst>
          </p:cNvPr>
          <p:cNvSpPr>
            <a:spLocks noGrp="1"/>
          </p:cNvSpPr>
          <p:nvPr>
            <p:ph type="title" hasCustomPrompt="1"/>
          </p:nvPr>
        </p:nvSpPr>
        <p:spPr>
          <a:xfrm>
            <a:off x="743197" y="678541"/>
            <a:ext cx="10515600" cy="710041"/>
          </a:xfrm>
        </p:spPr>
        <p:txBody>
          <a:bodyPr>
            <a:normAutofit/>
          </a:bodyPr>
          <a:lstStyle>
            <a:lvl1pPr>
              <a:defRPr sz="4000"/>
            </a:lvl1pPr>
          </a:lstStyle>
          <a:p>
            <a:r>
              <a:rPr lang="en-US"/>
              <a:t>Click to add name of activity</a:t>
            </a:r>
          </a:p>
        </p:txBody>
      </p:sp>
      <p:sp>
        <p:nvSpPr>
          <p:cNvPr id="2" name="Google Shape;517;p46">
            <a:extLst>
              <a:ext uri="{FF2B5EF4-FFF2-40B4-BE49-F238E27FC236}">
                <a16:creationId xmlns:a16="http://schemas.microsoft.com/office/drawing/2014/main" id="{EB32AC6F-10A5-4290-9C93-604CE819D876}"/>
              </a:ext>
            </a:extLst>
          </p:cNvPr>
          <p:cNvSpPr/>
          <p:nvPr userDrawn="1"/>
        </p:nvSpPr>
        <p:spPr>
          <a:xfrm>
            <a:off x="11627319" y="108984"/>
            <a:ext cx="439014" cy="449281"/>
          </a:xfrm>
          <a:custGeom>
            <a:avLst/>
            <a:gdLst/>
            <a:ahLst/>
            <a:cxnLst/>
            <a:rect l="l" t="t" r="r" b="b"/>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194822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ronger and Clearer: Paired Meeting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hasCustomPrompt="1"/>
          </p:nvPr>
        </p:nvSpPr>
        <p:spPr>
          <a:xfrm>
            <a:off x="743197" y="1475342"/>
            <a:ext cx="10515600" cy="4351338"/>
          </a:xfr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[INSERT DIRECTIONS FOR PAIRING]</a:t>
            </a:r>
          </a:p>
          <a:p>
            <a:pPr lvl="0"/>
            <a:endParaRPr lang="en-US"/>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1880109" y="-1880098"/>
            <a:ext cx="369333" cy="4129550"/>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0" y="12"/>
            <a:ext cx="3906984" cy="369332"/>
          </a:xfrm>
          <a:prstGeom prst="rect">
            <a:avLst/>
          </a:prstGeom>
          <a:noFill/>
        </p:spPr>
        <p:txBody>
          <a:bodyPr wrap="square" rtlCol="0">
            <a:spAutoFit/>
          </a:bodyPr>
          <a:lstStyle/>
          <a:p>
            <a:r>
              <a:rPr lang="en-US" b="1">
                <a:solidFill>
                  <a:schemeClr val="bg1"/>
                </a:solidFill>
                <a:latin typeface="Avenir Book" panose="02000503020000020003" pitchFamily="2" charset="0"/>
              </a:rPr>
              <a:t>Stronger &amp; Clearer: Paired Meetings</a:t>
            </a:r>
          </a:p>
        </p:txBody>
      </p:sp>
      <p:sp>
        <p:nvSpPr>
          <p:cNvPr id="4" name="Title 1">
            <a:extLst>
              <a:ext uri="{FF2B5EF4-FFF2-40B4-BE49-F238E27FC236}">
                <a16:creationId xmlns:a16="http://schemas.microsoft.com/office/drawing/2014/main" id="{BF6E3F3A-78A5-B2E7-BEBD-56D37EBA9BF7}"/>
              </a:ext>
            </a:extLst>
          </p:cNvPr>
          <p:cNvSpPr>
            <a:spLocks noGrp="1"/>
          </p:cNvSpPr>
          <p:nvPr>
            <p:ph type="title" hasCustomPrompt="1"/>
          </p:nvPr>
        </p:nvSpPr>
        <p:spPr>
          <a:xfrm>
            <a:off x="743197" y="670299"/>
            <a:ext cx="10515600" cy="710041"/>
          </a:xfrm>
        </p:spPr>
        <p:txBody>
          <a:bodyPr>
            <a:normAutofit/>
          </a:bodyPr>
          <a:lstStyle>
            <a:lvl1pPr>
              <a:defRPr sz="4000"/>
            </a:lvl1pPr>
          </a:lstStyle>
          <a:p>
            <a:r>
              <a:rPr lang="en-US"/>
              <a:t>Click to add name of activity</a:t>
            </a:r>
          </a:p>
        </p:txBody>
      </p:sp>
      <p:pic>
        <p:nvPicPr>
          <p:cNvPr id="2" name="Picture 1" descr="A picture containing sketch, drawing, kitchenware, linedrawing&#10;&#10;Description automatically generated">
            <a:extLst>
              <a:ext uri="{FF2B5EF4-FFF2-40B4-BE49-F238E27FC236}">
                <a16:creationId xmlns:a16="http://schemas.microsoft.com/office/drawing/2014/main" id="{641DD804-D7DF-C574-30B5-0EFA583C0AE9}"/>
              </a:ext>
            </a:extLst>
          </p:cNvPr>
          <p:cNvPicPr>
            <a:picLocks noChangeAspect="1"/>
          </p:cNvPicPr>
          <p:nvPr userDrawn="1"/>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1273160" y="0"/>
            <a:ext cx="918840" cy="659403"/>
          </a:xfrm>
          <a:prstGeom prst="rect">
            <a:avLst/>
          </a:prstGeom>
        </p:spPr>
      </p:pic>
    </p:spTree>
    <p:extLst>
      <p:ext uri="{BB962C8B-B14F-4D97-AF65-F5344CB8AC3E}">
        <p14:creationId xmlns:p14="http://schemas.microsoft.com/office/powerpoint/2010/main" val="22574276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tronger and Clearer: Second Draft">
    <p:spTree>
      <p:nvGrpSpPr>
        <p:cNvPr id="1" name=""/>
        <p:cNvGrpSpPr/>
        <p:nvPr/>
      </p:nvGrpSpPr>
      <p:grpSpPr>
        <a:xfrm>
          <a:off x="0" y="0"/>
          <a:ext cx="0" cy="0"/>
          <a:chOff x="0" y="0"/>
          <a:chExt cx="0" cy="0"/>
        </a:xfrm>
      </p:grpSpPr>
      <p:sp>
        <p:nvSpPr>
          <p:cNvPr id="6" name="Google Shape;27;p5">
            <a:extLst>
              <a:ext uri="{FF2B5EF4-FFF2-40B4-BE49-F238E27FC236}">
                <a16:creationId xmlns:a16="http://schemas.microsoft.com/office/drawing/2014/main" id="{97D7E938-CF8D-61BA-587A-732FD255E5AF}"/>
              </a:ext>
            </a:extLst>
          </p:cNvPr>
          <p:cNvSpPr/>
          <p:nvPr userDrawn="1"/>
        </p:nvSpPr>
        <p:spPr>
          <a:xfrm rot="5400000">
            <a:off x="1698212" y="-1698201"/>
            <a:ext cx="369332" cy="3765753"/>
          </a:xfrm>
          <a:prstGeom prst="round2SameRect">
            <a:avLst>
              <a:gd name="adj1" fmla="val 41145"/>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Content Placeholder 2">
            <a:extLst>
              <a:ext uri="{FF2B5EF4-FFF2-40B4-BE49-F238E27FC236}">
                <a16:creationId xmlns:a16="http://schemas.microsoft.com/office/drawing/2014/main" id="{DAF1F339-97E9-BEE0-4607-C8D955DACE37}"/>
              </a:ext>
            </a:extLst>
          </p:cNvPr>
          <p:cNvSpPr>
            <a:spLocks noGrp="1"/>
          </p:cNvSpPr>
          <p:nvPr>
            <p:ph idx="1" hasCustomPrompt="1"/>
          </p:nvPr>
        </p:nvSpPr>
        <p:spPr>
          <a:xfrm>
            <a:off x="743197" y="1494190"/>
            <a:ext cx="10515600" cy="4351338"/>
          </a:xfrm>
        </p:spPr>
        <p:txBody>
          <a:bodyPr/>
          <a:lstStyle/>
          <a:p>
            <a:pPr lvl="0"/>
            <a:r>
              <a:rPr lang="en-US"/>
              <a:t>[INSERT THOUGHT PROVOCKING QUESTION OR PROMPT FOR STUDENTS TO INDEPENDENTLY WRITE ABOUT]</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0" y="766"/>
            <a:ext cx="3765755" cy="369332"/>
          </a:xfrm>
          <a:prstGeom prst="rect">
            <a:avLst/>
          </a:prstGeom>
          <a:noFill/>
        </p:spPr>
        <p:txBody>
          <a:bodyPr wrap="square" rtlCol="0">
            <a:spAutoFit/>
          </a:bodyPr>
          <a:lstStyle/>
          <a:p>
            <a:r>
              <a:rPr lang="en-US" b="1">
                <a:solidFill>
                  <a:schemeClr val="bg1"/>
                </a:solidFill>
                <a:latin typeface="Avenir Book" panose="02000503020000020003" pitchFamily="2" charset="0"/>
              </a:rPr>
              <a:t>Stronger &amp; Clearer: Second Draft</a:t>
            </a:r>
          </a:p>
        </p:txBody>
      </p:sp>
      <p:sp>
        <p:nvSpPr>
          <p:cNvPr id="4" name="Title 1">
            <a:extLst>
              <a:ext uri="{FF2B5EF4-FFF2-40B4-BE49-F238E27FC236}">
                <a16:creationId xmlns:a16="http://schemas.microsoft.com/office/drawing/2014/main" id="{9D44AA5A-163C-3988-932D-910C9F4A120D}"/>
              </a:ext>
            </a:extLst>
          </p:cNvPr>
          <p:cNvSpPr>
            <a:spLocks noGrp="1"/>
          </p:cNvSpPr>
          <p:nvPr>
            <p:ph type="title" hasCustomPrompt="1"/>
          </p:nvPr>
        </p:nvSpPr>
        <p:spPr>
          <a:xfrm>
            <a:off x="743197" y="678541"/>
            <a:ext cx="10515600" cy="710041"/>
          </a:xfrm>
        </p:spPr>
        <p:txBody>
          <a:bodyPr>
            <a:normAutofit/>
          </a:bodyPr>
          <a:lstStyle>
            <a:lvl1pPr>
              <a:defRPr sz="4000"/>
            </a:lvl1pPr>
          </a:lstStyle>
          <a:p>
            <a:r>
              <a:rPr lang="en-US"/>
              <a:t>Click to add name of activity</a:t>
            </a:r>
          </a:p>
        </p:txBody>
      </p:sp>
      <p:sp>
        <p:nvSpPr>
          <p:cNvPr id="2" name="Google Shape;517;p46">
            <a:extLst>
              <a:ext uri="{FF2B5EF4-FFF2-40B4-BE49-F238E27FC236}">
                <a16:creationId xmlns:a16="http://schemas.microsoft.com/office/drawing/2014/main" id="{EB32AC6F-10A5-4290-9C93-604CE819D876}"/>
              </a:ext>
            </a:extLst>
          </p:cNvPr>
          <p:cNvSpPr/>
          <p:nvPr userDrawn="1"/>
        </p:nvSpPr>
        <p:spPr>
          <a:xfrm>
            <a:off x="11627319" y="108984"/>
            <a:ext cx="439014" cy="449281"/>
          </a:xfrm>
          <a:custGeom>
            <a:avLst/>
            <a:gdLst/>
            <a:ahLst/>
            <a:cxnLst/>
            <a:rect l="l" t="t" r="r" b="b"/>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023457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tronger and Clearer: Final Dra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hasCustomPrompt="1"/>
          </p:nvPr>
        </p:nvSpPr>
        <p:spPr>
          <a:xfrm>
            <a:off x="743197" y="1494191"/>
            <a:ext cx="10515600" cy="4351338"/>
          </a:xfr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[INSERT FINAL DIRECTIONS]</a:t>
            </a:r>
          </a:p>
          <a:p>
            <a:pPr lvl="0"/>
            <a:endParaRPr lang="en-US"/>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1545812" y="-1545802"/>
            <a:ext cx="369333" cy="3460956"/>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0" y="11"/>
            <a:ext cx="3313215" cy="369332"/>
          </a:xfrm>
          <a:prstGeom prst="rect">
            <a:avLst/>
          </a:prstGeom>
          <a:noFill/>
        </p:spPr>
        <p:txBody>
          <a:bodyPr wrap="square" rtlCol="0">
            <a:spAutoFit/>
          </a:bodyPr>
          <a:lstStyle/>
          <a:p>
            <a:r>
              <a:rPr lang="en-US" b="1">
                <a:solidFill>
                  <a:schemeClr val="bg1"/>
                </a:solidFill>
                <a:latin typeface="Avenir Book" panose="02000503020000020003" pitchFamily="2" charset="0"/>
              </a:rPr>
              <a:t>Stronger &amp; Clearer: Final Draft</a:t>
            </a:r>
          </a:p>
        </p:txBody>
      </p:sp>
      <p:sp>
        <p:nvSpPr>
          <p:cNvPr id="4" name="Title 1">
            <a:extLst>
              <a:ext uri="{FF2B5EF4-FFF2-40B4-BE49-F238E27FC236}">
                <a16:creationId xmlns:a16="http://schemas.microsoft.com/office/drawing/2014/main" id="{BF6E3F3A-78A5-B2E7-BEBD-56D37EBA9BF7}"/>
              </a:ext>
            </a:extLst>
          </p:cNvPr>
          <p:cNvSpPr>
            <a:spLocks noGrp="1"/>
          </p:cNvSpPr>
          <p:nvPr>
            <p:ph type="title" hasCustomPrompt="1"/>
          </p:nvPr>
        </p:nvSpPr>
        <p:spPr>
          <a:xfrm>
            <a:off x="743197" y="670299"/>
            <a:ext cx="10515600" cy="710041"/>
          </a:xfrm>
        </p:spPr>
        <p:txBody>
          <a:bodyPr>
            <a:normAutofit/>
          </a:bodyPr>
          <a:lstStyle>
            <a:lvl1pPr>
              <a:defRPr sz="4000"/>
            </a:lvl1pPr>
          </a:lstStyle>
          <a:p>
            <a:r>
              <a:rPr lang="en-US"/>
              <a:t>Click to add name of activity</a:t>
            </a:r>
          </a:p>
        </p:txBody>
      </p:sp>
      <p:sp>
        <p:nvSpPr>
          <p:cNvPr id="6" name="Google Shape;517;p46">
            <a:extLst>
              <a:ext uri="{FF2B5EF4-FFF2-40B4-BE49-F238E27FC236}">
                <a16:creationId xmlns:a16="http://schemas.microsoft.com/office/drawing/2014/main" id="{FC6DB276-2C02-9731-53E0-4D3A3035FD5E}"/>
              </a:ext>
            </a:extLst>
          </p:cNvPr>
          <p:cNvSpPr/>
          <p:nvPr userDrawn="1"/>
        </p:nvSpPr>
        <p:spPr>
          <a:xfrm>
            <a:off x="11627319" y="108984"/>
            <a:ext cx="439014" cy="449281"/>
          </a:xfrm>
          <a:custGeom>
            <a:avLst/>
            <a:gdLst/>
            <a:ahLst/>
            <a:cxnLst/>
            <a:rect l="l" t="t" r="r" b="b"/>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87478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Lesson Title Slide HS">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907FA3E-479D-EAFE-DA1E-B75F8F0BF232}"/>
              </a:ext>
            </a:extLst>
          </p:cNvPr>
          <p:cNvGrpSpPr/>
          <p:nvPr userDrawn="1"/>
        </p:nvGrpSpPr>
        <p:grpSpPr>
          <a:xfrm>
            <a:off x="682752" y="758125"/>
            <a:ext cx="10826496" cy="5425783"/>
            <a:chOff x="682752" y="758125"/>
            <a:chExt cx="10826496" cy="5425783"/>
          </a:xfrm>
        </p:grpSpPr>
        <p:pic>
          <p:nvPicPr>
            <p:cNvPr id="8" name="Picture 2" descr="Mathematical Symbols&quot; Images – Browse 1,531 Stock Photos, Vectors, and  Video | Adobe Stock">
              <a:extLst>
                <a:ext uri="{FF2B5EF4-FFF2-40B4-BE49-F238E27FC236}">
                  <a16:creationId xmlns:a16="http://schemas.microsoft.com/office/drawing/2014/main" id="{CD243B21-5764-930A-FA41-A2F55C59D2D1}"/>
                </a:ext>
              </a:extLst>
            </p:cNvPr>
            <p:cNvPicPr>
              <a:picLocks noChangeAspect="1" noChangeArrowheads="1"/>
            </p:cNvPicPr>
            <p:nvPr userDrawn="1"/>
          </p:nvPicPr>
          <p:blipFill rotWithShape="1">
            <a:blip r:embed="rId2">
              <a:alphaModFix amt="5000"/>
              <a:extLst>
                <a:ext uri="{28A0092B-C50C-407E-A947-70E740481C1C}">
                  <a14:useLocalDpi xmlns:a14="http://schemas.microsoft.com/office/drawing/2010/main" val="0"/>
                </a:ext>
              </a:extLst>
            </a:blip>
            <a:srcRect l="-1" r="56293"/>
            <a:stretch/>
          </p:blipFill>
          <p:spPr bwMode="auto">
            <a:xfrm>
              <a:off x="8162198" y="758125"/>
              <a:ext cx="3347050" cy="541615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Mathematical Symbols&quot; Images – Browse 1,531 Stock Photos, Vectors, and  Video | Adobe Stock">
              <a:extLst>
                <a:ext uri="{FF2B5EF4-FFF2-40B4-BE49-F238E27FC236}">
                  <a16:creationId xmlns:a16="http://schemas.microsoft.com/office/drawing/2014/main" id="{3C99CF4B-108D-F1EA-362F-A6AAF7927A51}"/>
                </a:ext>
              </a:extLst>
            </p:cNvPr>
            <p:cNvPicPr>
              <a:picLocks noChangeAspect="1" noChangeArrowheads="1"/>
            </p:cNvPicPr>
            <p:nvPr userDrawn="1"/>
          </p:nvPicPr>
          <p:blipFill>
            <a:blip r:embed="rId2">
              <a:alphaModFix amt="5000"/>
              <a:extLst>
                <a:ext uri="{28A0092B-C50C-407E-A947-70E740481C1C}">
                  <a14:useLocalDpi xmlns:a14="http://schemas.microsoft.com/office/drawing/2010/main" val="0"/>
                </a:ext>
              </a:extLst>
            </a:blip>
            <a:srcRect/>
            <a:stretch>
              <a:fillRect/>
            </a:stretch>
          </p:blipFill>
          <p:spPr bwMode="auto">
            <a:xfrm>
              <a:off x="682752" y="767750"/>
              <a:ext cx="7657846" cy="5416158"/>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Google Shape;14;p3">
            <a:extLst>
              <a:ext uri="{FF2B5EF4-FFF2-40B4-BE49-F238E27FC236}">
                <a16:creationId xmlns:a16="http://schemas.microsoft.com/office/drawing/2014/main" id="{442105A6-32E4-4AC5-D813-90DE8DDC1B8B}"/>
              </a:ext>
            </a:extLst>
          </p:cNvPr>
          <p:cNvSpPr/>
          <p:nvPr userDrawn="1"/>
        </p:nvSpPr>
        <p:spPr>
          <a:xfrm rot="5400000">
            <a:off x="238918" y="2256692"/>
            <a:ext cx="1655764" cy="2133600"/>
          </a:xfrm>
          <a:prstGeom prst="round2SameRect">
            <a:avLst>
              <a:gd name="adj1" fmla="val 50000"/>
              <a:gd name="adj2" fmla="val 0"/>
            </a:avLst>
          </a:prstGeom>
          <a:gradFill>
            <a:gsLst>
              <a:gs pos="12000">
                <a:schemeClr val="accent2">
                  <a:lumMod val="75000"/>
                  <a:alpha val="96035"/>
                </a:schemeClr>
              </a:gs>
              <a:gs pos="97000">
                <a:schemeClr val="accent2">
                  <a:alpha val="56000"/>
                </a:schemeClr>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itle 1">
            <a:extLst>
              <a:ext uri="{FF2B5EF4-FFF2-40B4-BE49-F238E27FC236}">
                <a16:creationId xmlns:a16="http://schemas.microsoft.com/office/drawing/2014/main" id="{799257DB-9B35-7861-D947-D624984C37B6}"/>
              </a:ext>
            </a:extLst>
          </p:cNvPr>
          <p:cNvSpPr>
            <a:spLocks noGrp="1"/>
          </p:cNvSpPr>
          <p:nvPr>
            <p:ph type="ctrTitle" hasCustomPrompt="1"/>
          </p:nvPr>
        </p:nvSpPr>
        <p:spPr>
          <a:xfrm>
            <a:off x="2133600" y="1088229"/>
            <a:ext cx="9144000" cy="2387600"/>
          </a:xfrm>
        </p:spPr>
        <p:txBody>
          <a:bodyPr anchor="b"/>
          <a:lstStyle>
            <a:lvl1pPr algn="l">
              <a:defRPr sz="6000" b="1" i="0">
                <a:latin typeface="Avenir Black" panose="02000503020000020003" pitchFamily="2" charset="0"/>
              </a:defRPr>
            </a:lvl1pPr>
          </a:lstStyle>
          <a:p>
            <a:r>
              <a:rPr lang="en-US"/>
              <a:t>Lesson # - Lesson Title</a:t>
            </a:r>
          </a:p>
        </p:txBody>
      </p:sp>
      <p:sp>
        <p:nvSpPr>
          <p:cNvPr id="3" name="Subtitle 2">
            <a:extLst>
              <a:ext uri="{FF2B5EF4-FFF2-40B4-BE49-F238E27FC236}">
                <a16:creationId xmlns:a16="http://schemas.microsoft.com/office/drawing/2014/main" id="{EE6E7032-7281-7B48-273D-AC23AFA2EA34}"/>
              </a:ext>
            </a:extLst>
          </p:cNvPr>
          <p:cNvSpPr>
            <a:spLocks noGrp="1"/>
          </p:cNvSpPr>
          <p:nvPr>
            <p:ph type="subTitle" idx="1" hasCustomPrompt="1"/>
          </p:nvPr>
        </p:nvSpPr>
        <p:spPr>
          <a:xfrm>
            <a:off x="2133600" y="353450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Unit Title</a:t>
            </a:r>
          </a:p>
        </p:txBody>
      </p:sp>
      <p:sp>
        <p:nvSpPr>
          <p:cNvPr id="9" name="TextBox 8">
            <a:extLst>
              <a:ext uri="{FF2B5EF4-FFF2-40B4-BE49-F238E27FC236}">
                <a16:creationId xmlns:a16="http://schemas.microsoft.com/office/drawing/2014/main" id="{D1630E8B-47DA-89D0-05BE-D788C8EA4E8B}"/>
              </a:ext>
            </a:extLst>
          </p:cNvPr>
          <p:cNvSpPr txBox="1"/>
          <p:nvPr userDrawn="1"/>
        </p:nvSpPr>
        <p:spPr>
          <a:xfrm>
            <a:off x="814224" y="2998424"/>
            <a:ext cx="1280876" cy="769441"/>
          </a:xfrm>
          <a:prstGeom prst="rect">
            <a:avLst/>
          </a:prstGeom>
          <a:noFill/>
        </p:spPr>
        <p:txBody>
          <a:bodyPr wrap="square" rtlCol="0">
            <a:spAutoFit/>
          </a:bodyPr>
          <a:lstStyle/>
          <a:p>
            <a:r>
              <a:rPr lang="en-US" sz="4400" b="1" i="0">
                <a:solidFill>
                  <a:schemeClr val="bg1"/>
                </a:solidFill>
                <a:latin typeface="Avenir Black" panose="02000503020000020003" pitchFamily="2" charset="0"/>
              </a:rPr>
              <a:t>IM3</a:t>
            </a:r>
          </a:p>
        </p:txBody>
      </p:sp>
      <p:pic>
        <p:nvPicPr>
          <p:cNvPr id="10" name="Picture 9" descr="A picture containing triangle&#10;&#10;Description automatically generated">
            <a:extLst>
              <a:ext uri="{FF2B5EF4-FFF2-40B4-BE49-F238E27FC236}">
                <a16:creationId xmlns:a16="http://schemas.microsoft.com/office/drawing/2014/main" id="{952580D0-A30F-C493-D30B-86A5C8CB8AB3}"/>
              </a:ext>
            </a:extLst>
          </p:cNvPr>
          <p:cNvPicPr>
            <a:picLocks noChangeAspect="1"/>
          </p:cNvPicPr>
          <p:nvPr userDrawn="1"/>
        </p:nvPicPr>
        <p:blipFill>
          <a:blip r:embed="rId3">
            <a:duotone>
              <a:schemeClr val="bg2">
                <a:shade val="45000"/>
                <a:satMod val="135000"/>
              </a:schemeClr>
              <a:prstClr val="white"/>
            </a:duotone>
          </a:blip>
          <a:stretch>
            <a:fillRect/>
          </a:stretch>
        </p:blipFill>
        <p:spPr>
          <a:xfrm>
            <a:off x="8130413" y="2108555"/>
            <a:ext cx="420370" cy="554531"/>
          </a:xfrm>
          <a:prstGeom prst="rect">
            <a:avLst/>
          </a:prstGeom>
        </p:spPr>
      </p:pic>
      <p:pic>
        <p:nvPicPr>
          <p:cNvPr id="12" name="Picture 11" descr="A symbol on a white surface&#10;&#10;Description automatically generated with low confidence">
            <a:extLst>
              <a:ext uri="{FF2B5EF4-FFF2-40B4-BE49-F238E27FC236}">
                <a16:creationId xmlns:a16="http://schemas.microsoft.com/office/drawing/2014/main" id="{33E92616-6479-A24E-07FB-0B0FFACC824B}"/>
              </a:ext>
            </a:extLst>
          </p:cNvPr>
          <p:cNvPicPr>
            <a:picLocks noChangeAspect="1"/>
          </p:cNvPicPr>
          <p:nvPr userDrawn="1"/>
        </p:nvPicPr>
        <p:blipFill>
          <a:blip r:embed="rId4">
            <a:duotone>
              <a:schemeClr val="bg2">
                <a:shade val="45000"/>
                <a:satMod val="135000"/>
              </a:schemeClr>
              <a:prstClr val="white"/>
            </a:duotone>
          </a:blip>
          <a:stretch>
            <a:fillRect/>
          </a:stretch>
        </p:blipFill>
        <p:spPr>
          <a:xfrm>
            <a:off x="8019991" y="1954065"/>
            <a:ext cx="297354" cy="289730"/>
          </a:xfrm>
          <a:prstGeom prst="rect">
            <a:avLst/>
          </a:prstGeom>
        </p:spPr>
      </p:pic>
    </p:spTree>
    <p:extLst>
      <p:ext uri="{BB962C8B-B14F-4D97-AF65-F5344CB8AC3E}">
        <p14:creationId xmlns:p14="http://schemas.microsoft.com/office/powerpoint/2010/main" val="27592025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llect and Display (Roles)">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0DB3635D-066E-AE19-3A10-97B4CE16AD7F}"/>
              </a:ext>
            </a:extLst>
          </p:cNvPr>
          <p:cNvSpPr txBox="1"/>
          <p:nvPr userDrawn="1"/>
        </p:nvSpPr>
        <p:spPr>
          <a:xfrm>
            <a:off x="1054890" y="1701643"/>
            <a:ext cx="4980740" cy="301621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752475" lvl="1" indent="0">
              <a:buFont typeface="Arial" panose="020B0604020202020204" pitchFamily="34" charset="0"/>
              <a:buNone/>
              <a:tabLst/>
            </a:pPr>
            <a:r>
              <a:rPr lang="en-US" sz="2800">
                <a:latin typeface="Avenir Book" panose="02000503020000020003" pitchFamily="2" charset="0"/>
              </a:rPr>
              <a:t>Think about the task independently.</a:t>
            </a:r>
          </a:p>
          <a:p>
            <a:pPr marL="928687" lvl="1" indent="0">
              <a:buFont typeface="Arial" panose="020B0604020202020204" pitchFamily="34" charset="0"/>
              <a:buNone/>
              <a:tabLst/>
            </a:pPr>
            <a:endParaRPr lang="en-US" sz="1000">
              <a:latin typeface="Avenir Book" panose="02000503020000020003" pitchFamily="2" charset="0"/>
            </a:endParaRPr>
          </a:p>
          <a:p>
            <a:pPr marL="752475" lvl="1" indent="0">
              <a:buFont typeface="Arial" panose="020B0604020202020204" pitchFamily="34" charset="0"/>
              <a:buNone/>
              <a:tabLst/>
            </a:pPr>
            <a:r>
              <a:rPr lang="en-US" sz="2800">
                <a:latin typeface="Avenir Book" panose="02000503020000020003" pitchFamily="2" charset="0"/>
              </a:rPr>
              <a:t>Share your thinking with a partner or small group.</a:t>
            </a:r>
          </a:p>
          <a:p>
            <a:endParaRPr lang="en-US" sz="2800"/>
          </a:p>
          <a:p>
            <a:endParaRPr lang="en-US" sz="2000"/>
          </a:p>
          <a:p>
            <a:endParaRPr lang="en-US" sz="2000"/>
          </a:p>
        </p:txBody>
      </p:sp>
      <p:sp>
        <p:nvSpPr>
          <p:cNvPr id="8" name="Footer Placeholder 7">
            <a:extLst>
              <a:ext uri="{FF2B5EF4-FFF2-40B4-BE49-F238E27FC236}">
                <a16:creationId xmlns:a16="http://schemas.microsoft.com/office/drawing/2014/main" id="{A7348AAA-8456-4B80-E8AD-89A025B4F8CA}"/>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0352E498-B958-89FC-4EC0-19C2F24D2AD0}"/>
              </a:ext>
            </a:extLst>
          </p:cNvPr>
          <p:cNvSpPr/>
          <p:nvPr userDrawn="1"/>
        </p:nvSpPr>
        <p:spPr>
          <a:xfrm rot="5400000">
            <a:off x="976502" y="-976502"/>
            <a:ext cx="389466" cy="2342470"/>
          </a:xfrm>
          <a:prstGeom prst="round2SameRect">
            <a:avLst>
              <a:gd name="adj1" fmla="val 42974"/>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TextBox 8">
            <a:extLst>
              <a:ext uri="{FF2B5EF4-FFF2-40B4-BE49-F238E27FC236}">
                <a16:creationId xmlns:a16="http://schemas.microsoft.com/office/drawing/2014/main" id="{A40797FC-68B2-D51F-7408-20673AD7B71E}"/>
              </a:ext>
            </a:extLst>
          </p:cNvPr>
          <p:cNvSpPr txBox="1"/>
          <p:nvPr userDrawn="1"/>
        </p:nvSpPr>
        <p:spPr>
          <a:xfrm>
            <a:off x="0" y="33267"/>
            <a:ext cx="2313353" cy="369332"/>
          </a:xfrm>
          <a:prstGeom prst="rect">
            <a:avLst/>
          </a:prstGeom>
          <a:noFill/>
        </p:spPr>
        <p:txBody>
          <a:bodyPr wrap="square" rtlCol="0">
            <a:spAutoFit/>
          </a:bodyPr>
          <a:lstStyle/>
          <a:p>
            <a:r>
              <a:rPr lang="en-US" b="1">
                <a:solidFill>
                  <a:schemeClr val="bg1"/>
                </a:solidFill>
                <a:latin typeface="Avenir Book" panose="02000503020000020003" pitchFamily="2" charset="0"/>
              </a:rPr>
              <a:t>Collect and Display</a:t>
            </a:r>
          </a:p>
        </p:txBody>
      </p:sp>
      <p:sp>
        <p:nvSpPr>
          <p:cNvPr id="11" name="TextBox 10">
            <a:extLst>
              <a:ext uri="{FF2B5EF4-FFF2-40B4-BE49-F238E27FC236}">
                <a16:creationId xmlns:a16="http://schemas.microsoft.com/office/drawing/2014/main" id="{1C02D992-EEAE-AF88-968D-343400AD4A22}"/>
              </a:ext>
            </a:extLst>
          </p:cNvPr>
          <p:cNvSpPr txBox="1"/>
          <p:nvPr userDrawn="1"/>
        </p:nvSpPr>
        <p:spPr>
          <a:xfrm>
            <a:off x="6194426" y="1610751"/>
            <a:ext cx="5108575" cy="823912"/>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en-US"/>
          </a:p>
        </p:txBody>
      </p:sp>
      <p:sp>
        <p:nvSpPr>
          <p:cNvPr id="13" name="TextBox 12">
            <a:extLst>
              <a:ext uri="{FF2B5EF4-FFF2-40B4-BE49-F238E27FC236}">
                <a16:creationId xmlns:a16="http://schemas.microsoft.com/office/drawing/2014/main" id="{1B1B6540-8FC9-6C3F-DB8E-6CB09CD67CEF}"/>
              </a:ext>
            </a:extLst>
          </p:cNvPr>
          <p:cNvSpPr txBox="1"/>
          <p:nvPr userDrawn="1"/>
        </p:nvSpPr>
        <p:spPr>
          <a:xfrm>
            <a:off x="7811728" y="981332"/>
            <a:ext cx="2467429" cy="523220"/>
          </a:xfrm>
          <a:prstGeom prst="rect">
            <a:avLst/>
          </a:prstGeom>
          <a:noFill/>
        </p:spPr>
        <p:txBody>
          <a:bodyPr wrap="square" rtlCol="0">
            <a:spAutoFit/>
          </a:bodyPr>
          <a:lstStyle/>
          <a:p>
            <a:r>
              <a:rPr lang="en-US" sz="2800" b="1" i="0">
                <a:latin typeface="Avenir Black" panose="02000503020000020003" pitchFamily="2" charset="0"/>
              </a:rPr>
              <a:t>Teacher Role</a:t>
            </a:r>
          </a:p>
        </p:txBody>
      </p:sp>
      <p:sp>
        <p:nvSpPr>
          <p:cNvPr id="15" name="TextBox 14">
            <a:extLst>
              <a:ext uri="{FF2B5EF4-FFF2-40B4-BE49-F238E27FC236}">
                <a16:creationId xmlns:a16="http://schemas.microsoft.com/office/drawing/2014/main" id="{AEEED59D-DDB1-00AC-009A-13208D98EA35}"/>
              </a:ext>
            </a:extLst>
          </p:cNvPr>
          <p:cNvSpPr txBox="1"/>
          <p:nvPr userDrawn="1"/>
        </p:nvSpPr>
        <p:spPr>
          <a:xfrm>
            <a:off x="2447025" y="985046"/>
            <a:ext cx="2467429" cy="523220"/>
          </a:xfrm>
          <a:prstGeom prst="rect">
            <a:avLst/>
          </a:prstGeom>
          <a:noFill/>
        </p:spPr>
        <p:txBody>
          <a:bodyPr wrap="square" rtlCol="0">
            <a:spAutoFit/>
          </a:bodyPr>
          <a:lstStyle/>
          <a:p>
            <a:r>
              <a:rPr lang="en-US" sz="2800" b="1" i="0">
                <a:latin typeface="Avenir Black" panose="02000503020000020003" pitchFamily="2" charset="0"/>
              </a:rPr>
              <a:t>Student Role</a:t>
            </a:r>
          </a:p>
        </p:txBody>
      </p:sp>
      <p:sp>
        <p:nvSpPr>
          <p:cNvPr id="20" name="TextBox 19">
            <a:extLst>
              <a:ext uri="{FF2B5EF4-FFF2-40B4-BE49-F238E27FC236}">
                <a16:creationId xmlns:a16="http://schemas.microsoft.com/office/drawing/2014/main" id="{AD1BFB7C-9321-E1D7-4029-4B7699A2A3E1}"/>
              </a:ext>
            </a:extLst>
          </p:cNvPr>
          <p:cNvSpPr txBox="1"/>
          <p:nvPr userDrawn="1"/>
        </p:nvSpPr>
        <p:spPr>
          <a:xfrm>
            <a:off x="6328098" y="1675378"/>
            <a:ext cx="5108576" cy="304698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lvl="0" indent="-285750">
              <a:buFont typeface="Arial" panose="020B0604020202020204" pitchFamily="34" charset="0"/>
              <a:buChar char="•"/>
            </a:pPr>
            <a:r>
              <a:rPr lang="en-US" sz="2400">
                <a:latin typeface="Avenir Book" panose="02000503020000020003" pitchFamily="2" charset="0"/>
              </a:rPr>
              <a:t>Circulate and listen to student talk during the small-group discussion.</a:t>
            </a:r>
          </a:p>
          <a:p>
            <a:pPr marL="285750" lvl="0" indent="-285750">
              <a:buFont typeface="Arial" panose="020B0604020202020204" pitchFamily="34" charset="0"/>
              <a:buChar char="•"/>
            </a:pPr>
            <a:r>
              <a:rPr lang="en-US" sz="2400">
                <a:latin typeface="Avenir Book" panose="02000503020000020003" pitchFamily="2" charset="0"/>
              </a:rPr>
              <a:t>Write down words and phrases students use.</a:t>
            </a:r>
          </a:p>
          <a:p>
            <a:pPr marL="285750" lvl="0" indent="-285750">
              <a:buFont typeface="Arial" panose="020B0604020202020204" pitchFamily="34" charset="0"/>
              <a:buChar char="•"/>
            </a:pPr>
            <a:r>
              <a:rPr lang="en-US" sz="2400">
                <a:latin typeface="Avenir Book" panose="02000503020000020003" pitchFamily="2" charset="0"/>
              </a:rPr>
              <a:t>Display and refer back to the words and phrases during the whole-class discussion.</a:t>
            </a:r>
          </a:p>
        </p:txBody>
      </p:sp>
      <p:cxnSp>
        <p:nvCxnSpPr>
          <p:cNvPr id="12" name="Straight Connector 11">
            <a:extLst>
              <a:ext uri="{FF2B5EF4-FFF2-40B4-BE49-F238E27FC236}">
                <a16:creationId xmlns:a16="http://schemas.microsoft.com/office/drawing/2014/main" id="{191947CB-EDFE-29E8-F27F-F211C1199784}"/>
              </a:ext>
            </a:extLst>
          </p:cNvPr>
          <p:cNvCxnSpPr/>
          <p:nvPr userDrawn="1"/>
        </p:nvCxnSpPr>
        <p:spPr>
          <a:xfrm>
            <a:off x="6328097" y="1070866"/>
            <a:ext cx="0" cy="3966359"/>
          </a:xfrm>
          <a:prstGeom prst="line">
            <a:avLst/>
          </a:prstGeom>
        </p:spPr>
        <p:style>
          <a:lnRef idx="1">
            <a:schemeClr val="accent1"/>
          </a:lnRef>
          <a:fillRef idx="0">
            <a:schemeClr val="accent1"/>
          </a:fillRef>
          <a:effectRef idx="0">
            <a:schemeClr val="accent1"/>
          </a:effectRef>
          <a:fontRef idx="minor">
            <a:schemeClr val="tx1"/>
          </a:fontRef>
        </p:style>
      </p:cxnSp>
      <p:pic>
        <p:nvPicPr>
          <p:cNvPr id="4" name="Picture 3" descr="A picture containing sketch, drawing, illustration&#10;&#10;Description automatically generated">
            <a:extLst>
              <a:ext uri="{FF2B5EF4-FFF2-40B4-BE49-F238E27FC236}">
                <a16:creationId xmlns:a16="http://schemas.microsoft.com/office/drawing/2014/main" id="{85B10537-E3D5-6D30-9E67-810364973CAA}"/>
              </a:ext>
            </a:extLst>
          </p:cNvPr>
          <p:cNvPicPr>
            <a:picLocks noChangeAspect="1"/>
          </p:cNvPicPr>
          <p:nvPr userDrawn="1"/>
        </p:nvPicPr>
        <p:blipFill rotWithShape="1">
          <a:blip r:embed="rId2"/>
          <a:srcRect t="5962" r="8122"/>
          <a:stretch/>
        </p:blipFill>
        <p:spPr>
          <a:xfrm>
            <a:off x="11003579" y="0"/>
            <a:ext cx="1188421" cy="759158"/>
          </a:xfrm>
          <a:prstGeom prst="rect">
            <a:avLst/>
          </a:prstGeom>
        </p:spPr>
      </p:pic>
      <p:pic>
        <p:nvPicPr>
          <p:cNvPr id="10" name="Picture 9" descr="A black and white drawing of a thought bubble&#10;&#10;Description automatically generated with medium confidence">
            <a:extLst>
              <a:ext uri="{FF2B5EF4-FFF2-40B4-BE49-F238E27FC236}">
                <a16:creationId xmlns:a16="http://schemas.microsoft.com/office/drawing/2014/main" id="{3135F51B-38A6-C4C6-EC9C-9CD2A2F69314}"/>
              </a:ext>
            </a:extLst>
          </p:cNvPr>
          <p:cNvPicPr>
            <a:picLocks noChangeAspect="1"/>
          </p:cNvPicPr>
          <p:nvPr userDrawn="1"/>
        </p:nvPicPr>
        <p:blipFill>
          <a:blip r:embed="rId3">
            <a:duotone>
              <a:schemeClr val="accent4">
                <a:shade val="45000"/>
                <a:satMod val="135000"/>
              </a:schemeClr>
              <a:prstClr val="white"/>
            </a:duotone>
          </a:blip>
          <a:stretch>
            <a:fillRect/>
          </a:stretch>
        </p:blipFill>
        <p:spPr>
          <a:xfrm flipH="1">
            <a:off x="1046957" y="1878688"/>
            <a:ext cx="707258" cy="565807"/>
          </a:xfrm>
          <a:prstGeom prst="rect">
            <a:avLst/>
          </a:prstGeom>
        </p:spPr>
      </p:pic>
      <p:pic>
        <p:nvPicPr>
          <p:cNvPr id="19" name="Picture 18" descr="A picture containing sketch, drawing, kitchenware, linedrawing&#10;&#10;Description automatically generated">
            <a:extLst>
              <a:ext uri="{FF2B5EF4-FFF2-40B4-BE49-F238E27FC236}">
                <a16:creationId xmlns:a16="http://schemas.microsoft.com/office/drawing/2014/main" id="{00D9B237-BEC8-F13D-7D6D-22A9F0AA3E85}"/>
              </a:ext>
            </a:extLst>
          </p:cNvPr>
          <p:cNvPicPr>
            <a:picLocks noChangeAspect="1"/>
          </p:cNvPicPr>
          <p:nvPr userDrawn="1"/>
        </p:nvPicPr>
        <p:blipFill rotWithShape="1">
          <a:blip r:embed="rId4">
            <a:duotone>
              <a:schemeClr val="accent4">
                <a:shade val="45000"/>
                <a:satMod val="135000"/>
              </a:schemeClr>
              <a:prstClr val="white"/>
            </a:duotone>
            <a:extLst>
              <a:ext uri="{BEBA8EAE-BF5A-486C-A8C5-ECC9F3942E4B}">
                <a14:imgProps xmlns:a14="http://schemas.microsoft.com/office/drawing/2010/main">
                  <a14:imgLayer r:embed="rId5">
                    <a14:imgEffect>
                      <a14:sharpenSoften amount="50000"/>
                    </a14:imgEffect>
                    <a14:imgEffect>
                      <a14:colorTemperature colorTemp="4700"/>
                    </a14:imgEffect>
                  </a14:imgLayer>
                </a14:imgProps>
              </a:ext>
            </a:extLst>
          </a:blip>
          <a:srcRect r="6524"/>
          <a:stretch/>
        </p:blipFill>
        <p:spPr>
          <a:xfrm>
            <a:off x="888999" y="2827313"/>
            <a:ext cx="924853" cy="710041"/>
          </a:xfrm>
          <a:prstGeom prst="rect">
            <a:avLst/>
          </a:prstGeom>
        </p:spPr>
      </p:pic>
    </p:spTree>
    <p:extLst>
      <p:ext uri="{BB962C8B-B14F-4D97-AF65-F5344CB8AC3E}">
        <p14:creationId xmlns:p14="http://schemas.microsoft.com/office/powerpoint/2010/main" val="17751415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larify, Critique, Correct (Roles)">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A7348AAA-8456-4B80-E8AD-89A025B4F8CA}"/>
              </a:ext>
            </a:extLst>
          </p:cNvPr>
          <p:cNvSpPr>
            <a:spLocks noGrp="1"/>
          </p:cNvSpPr>
          <p:nvPr>
            <p:ph type="ftr" sz="quarter" idx="11"/>
          </p:nvPr>
        </p:nvSpPr>
        <p:spPr/>
        <p:txBody>
          <a:bodyPr/>
          <a:lstStyle/>
          <a:p>
            <a:r>
              <a:rPr lang="en-US"/>
              <a:t>Unit 1 ● Lesson #</a:t>
            </a:r>
          </a:p>
        </p:txBody>
      </p:sp>
      <p:sp>
        <p:nvSpPr>
          <p:cNvPr id="10" name="TextBox 9">
            <a:extLst>
              <a:ext uri="{FF2B5EF4-FFF2-40B4-BE49-F238E27FC236}">
                <a16:creationId xmlns:a16="http://schemas.microsoft.com/office/drawing/2014/main" id="{153BC1F1-D70F-F570-7045-2DF9B6007A16}"/>
              </a:ext>
            </a:extLst>
          </p:cNvPr>
          <p:cNvSpPr txBox="1"/>
          <p:nvPr userDrawn="1"/>
        </p:nvSpPr>
        <p:spPr>
          <a:xfrm>
            <a:off x="1164222" y="1616968"/>
            <a:ext cx="4980740" cy="384720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752475" lvl="1" indent="0">
              <a:buFont typeface="Arial" panose="020B0604020202020204" pitchFamily="34" charset="0"/>
              <a:buNone/>
              <a:tabLst/>
            </a:pPr>
            <a:r>
              <a:rPr lang="en-US" sz="2400" strike="noStrike">
                <a:latin typeface="Avenir Book" panose="02000503020000020003" pitchFamily="2" charset="0"/>
              </a:rPr>
              <a:t>Analyze written work and identify errors or anything that is unclear. </a:t>
            </a:r>
          </a:p>
          <a:p>
            <a:pPr marL="752475" lvl="1" indent="0">
              <a:buFont typeface="Arial" panose="020B0604020202020204" pitchFamily="34" charset="0"/>
              <a:buNone/>
              <a:tabLst/>
            </a:pPr>
            <a:endParaRPr lang="en-US" sz="1000" strike="sngStrike">
              <a:latin typeface="Avenir Book" panose="02000503020000020003" pitchFamily="2" charset="0"/>
            </a:endParaRPr>
          </a:p>
          <a:p>
            <a:pPr marL="752475" lvl="1" indent="0">
              <a:buFont typeface="Arial" panose="020B0604020202020204" pitchFamily="34" charset="0"/>
              <a:buNone/>
              <a:tabLst/>
            </a:pPr>
            <a:r>
              <a:rPr lang="en-US" sz="2400" strike="noStrike">
                <a:latin typeface="Avenir Book" panose="02000503020000020003" pitchFamily="2" charset="0"/>
              </a:rPr>
              <a:t>Share your thinking with a partner or small group.</a:t>
            </a:r>
          </a:p>
          <a:p>
            <a:pPr marL="752475" lvl="1" indent="0">
              <a:buFont typeface="Arial" panose="020B0604020202020204" pitchFamily="34" charset="0"/>
              <a:buNone/>
              <a:tabLst/>
            </a:pPr>
            <a:endParaRPr lang="en-US" sz="2400" strike="noStrike">
              <a:latin typeface="Avenir Book" panose="02000503020000020003" pitchFamily="2" charset="0"/>
            </a:endParaRPr>
          </a:p>
          <a:p>
            <a:pPr marL="752475" lvl="1" indent="0">
              <a:buFont typeface="Arial" panose="020B0604020202020204" pitchFamily="34" charset="0"/>
              <a:buNone/>
              <a:tabLst/>
            </a:pPr>
            <a:r>
              <a:rPr lang="en-US" sz="2400" strike="noStrike">
                <a:latin typeface="Avenir Book" panose="02000503020000020003" pitchFamily="2" charset="0"/>
              </a:rPr>
              <a:t>Revise the work to make it more precise, clear, or complete. </a:t>
            </a:r>
            <a:endParaRPr lang="en-US" sz="1800"/>
          </a:p>
          <a:p>
            <a:endParaRPr lang="en-US" sz="1800"/>
          </a:p>
        </p:txBody>
      </p:sp>
      <p:sp>
        <p:nvSpPr>
          <p:cNvPr id="11" name="TextBox 10">
            <a:extLst>
              <a:ext uri="{FF2B5EF4-FFF2-40B4-BE49-F238E27FC236}">
                <a16:creationId xmlns:a16="http://schemas.microsoft.com/office/drawing/2014/main" id="{2CDC579E-F7C1-4FE2-DE15-53DD244F2628}"/>
              </a:ext>
            </a:extLst>
          </p:cNvPr>
          <p:cNvSpPr txBox="1"/>
          <p:nvPr userDrawn="1"/>
        </p:nvSpPr>
        <p:spPr>
          <a:xfrm>
            <a:off x="7825445" y="874831"/>
            <a:ext cx="2467429" cy="523220"/>
          </a:xfrm>
          <a:prstGeom prst="rect">
            <a:avLst/>
          </a:prstGeom>
          <a:noFill/>
        </p:spPr>
        <p:txBody>
          <a:bodyPr wrap="square" rtlCol="0">
            <a:spAutoFit/>
          </a:bodyPr>
          <a:lstStyle/>
          <a:p>
            <a:r>
              <a:rPr lang="en-US" sz="2800" b="1" i="0">
                <a:latin typeface="Avenir Black" panose="02000503020000020003" pitchFamily="2" charset="0"/>
              </a:rPr>
              <a:t>Teacher Role</a:t>
            </a:r>
          </a:p>
        </p:txBody>
      </p:sp>
      <p:sp>
        <p:nvSpPr>
          <p:cNvPr id="12" name="TextBox 11">
            <a:extLst>
              <a:ext uri="{FF2B5EF4-FFF2-40B4-BE49-F238E27FC236}">
                <a16:creationId xmlns:a16="http://schemas.microsoft.com/office/drawing/2014/main" id="{72DA01C8-772A-037F-B597-C003A01BEBA6}"/>
              </a:ext>
            </a:extLst>
          </p:cNvPr>
          <p:cNvSpPr txBox="1"/>
          <p:nvPr userDrawn="1"/>
        </p:nvSpPr>
        <p:spPr>
          <a:xfrm>
            <a:off x="2464923" y="957474"/>
            <a:ext cx="2467429" cy="523220"/>
          </a:xfrm>
          <a:prstGeom prst="rect">
            <a:avLst/>
          </a:prstGeom>
          <a:noFill/>
        </p:spPr>
        <p:txBody>
          <a:bodyPr wrap="square" rtlCol="0">
            <a:spAutoFit/>
          </a:bodyPr>
          <a:lstStyle/>
          <a:p>
            <a:r>
              <a:rPr lang="en-US" sz="2800" b="1" i="0">
                <a:latin typeface="Avenir Black" panose="02000503020000020003" pitchFamily="2" charset="0"/>
              </a:rPr>
              <a:t>Student Role</a:t>
            </a:r>
          </a:p>
        </p:txBody>
      </p:sp>
      <p:sp>
        <p:nvSpPr>
          <p:cNvPr id="13" name="TextBox 12">
            <a:extLst>
              <a:ext uri="{FF2B5EF4-FFF2-40B4-BE49-F238E27FC236}">
                <a16:creationId xmlns:a16="http://schemas.microsoft.com/office/drawing/2014/main" id="{9BF89CC8-9E2C-C2F3-E56B-D9636AE1C215}"/>
              </a:ext>
            </a:extLst>
          </p:cNvPr>
          <p:cNvSpPr txBox="1"/>
          <p:nvPr userDrawn="1"/>
        </p:nvSpPr>
        <p:spPr>
          <a:xfrm>
            <a:off x="6341815" y="1568877"/>
            <a:ext cx="5108576" cy="304698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lvl="0" indent="-285750">
              <a:buFont typeface="Arial" panose="020B0604020202020204" pitchFamily="34" charset="0"/>
              <a:buChar char="•"/>
            </a:pPr>
            <a:r>
              <a:rPr lang="en-US" sz="2400" strike="noStrike">
                <a:latin typeface="Avenir Book" panose="02000503020000020003" pitchFamily="2" charset="0"/>
              </a:rPr>
              <a:t>Create and share an incorrect or incomplete piece of work.</a:t>
            </a:r>
          </a:p>
          <a:p>
            <a:pPr marL="285750" lvl="0" indent="-285750">
              <a:buFont typeface="Arial" panose="020B0604020202020204" pitchFamily="34" charset="0"/>
              <a:buChar char="•"/>
            </a:pPr>
            <a:r>
              <a:rPr lang="en-US" sz="2400" strike="noStrike">
                <a:latin typeface="Avenir Book" panose="02000503020000020003" pitchFamily="2" charset="0"/>
              </a:rPr>
              <a:t>Allow time for students to identify errors or unclear responses and create a more precise, clear, or complete version.</a:t>
            </a:r>
          </a:p>
          <a:p>
            <a:pPr marL="285750" lvl="0" indent="-285750">
              <a:buFont typeface="Arial" panose="020B0604020202020204" pitchFamily="34" charset="0"/>
              <a:buChar char="•"/>
            </a:pPr>
            <a:r>
              <a:rPr lang="en-US" sz="2400" strike="noStrike">
                <a:latin typeface="Avenir Book" panose="02000503020000020003" pitchFamily="2" charset="0"/>
              </a:rPr>
              <a:t>Invite students to share the improved responses they created.</a:t>
            </a:r>
          </a:p>
        </p:txBody>
      </p:sp>
      <p:sp>
        <p:nvSpPr>
          <p:cNvPr id="21" name="Google Shape;27;p5">
            <a:extLst>
              <a:ext uri="{FF2B5EF4-FFF2-40B4-BE49-F238E27FC236}">
                <a16:creationId xmlns:a16="http://schemas.microsoft.com/office/drawing/2014/main" id="{1FBFF31B-247F-5181-6246-CCFF43077DFD}"/>
              </a:ext>
            </a:extLst>
          </p:cNvPr>
          <p:cNvSpPr/>
          <p:nvPr userDrawn="1"/>
        </p:nvSpPr>
        <p:spPr>
          <a:xfrm rot="5400000">
            <a:off x="1273808" y="-1273810"/>
            <a:ext cx="409337" cy="2956956"/>
          </a:xfrm>
          <a:prstGeom prst="round2SameRect">
            <a:avLst>
              <a:gd name="adj1" fmla="val 42974"/>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TextBox 21">
            <a:extLst>
              <a:ext uri="{FF2B5EF4-FFF2-40B4-BE49-F238E27FC236}">
                <a16:creationId xmlns:a16="http://schemas.microsoft.com/office/drawing/2014/main" id="{DEA6FDF8-B552-9F3D-5C43-C093BA725F03}"/>
              </a:ext>
            </a:extLst>
          </p:cNvPr>
          <p:cNvSpPr txBox="1"/>
          <p:nvPr userDrawn="1"/>
        </p:nvSpPr>
        <p:spPr>
          <a:xfrm>
            <a:off x="-3" y="37191"/>
            <a:ext cx="2956957" cy="369332"/>
          </a:xfrm>
          <a:prstGeom prst="rect">
            <a:avLst/>
          </a:prstGeom>
          <a:noFill/>
        </p:spPr>
        <p:txBody>
          <a:bodyPr wrap="square" rtlCol="0">
            <a:spAutoFit/>
          </a:bodyPr>
          <a:lstStyle/>
          <a:p>
            <a:r>
              <a:rPr lang="en-US" b="1">
                <a:solidFill>
                  <a:schemeClr val="bg1"/>
                </a:solidFill>
                <a:latin typeface="Avenir Book" panose="02000503020000020003" pitchFamily="2" charset="0"/>
              </a:rPr>
              <a:t>Clarify, Critique, Correct</a:t>
            </a:r>
          </a:p>
        </p:txBody>
      </p:sp>
      <p:pic>
        <p:nvPicPr>
          <p:cNvPr id="3" name="Picture 2" descr="A picture containing sketch, drawing, kitchenware, linedrawing&#10;&#10;Description automatically generated">
            <a:extLst>
              <a:ext uri="{FF2B5EF4-FFF2-40B4-BE49-F238E27FC236}">
                <a16:creationId xmlns:a16="http://schemas.microsoft.com/office/drawing/2014/main" id="{19A1F2FB-CFC2-2875-C481-9C57003F096C}"/>
              </a:ext>
            </a:extLst>
          </p:cNvPr>
          <p:cNvPicPr>
            <a:picLocks noChangeAspect="1"/>
          </p:cNvPicPr>
          <p:nvPr userDrawn="1"/>
        </p:nvPicPr>
        <p:blipFill rotWithShape="1">
          <a:blip r:embed="rId2">
            <a:duotone>
              <a:schemeClr val="accent4">
                <a:shade val="45000"/>
                <a:satMod val="135000"/>
              </a:schemeClr>
              <a:prstClr val="white"/>
            </a:duotone>
            <a:extLst>
              <a:ext uri="{BEBA8EAE-BF5A-486C-A8C5-ECC9F3942E4B}">
                <a14:imgProps xmlns:a14="http://schemas.microsoft.com/office/drawing/2010/main">
                  <a14:imgLayer r:embed="rId3">
                    <a14:imgEffect>
                      <a14:sharpenSoften amount="50000"/>
                    </a14:imgEffect>
                    <a14:imgEffect>
                      <a14:colorTemperature colorTemp="4700"/>
                    </a14:imgEffect>
                  </a14:imgLayer>
                </a14:imgProps>
              </a:ext>
            </a:extLst>
          </a:blip>
          <a:srcRect r="6524"/>
          <a:stretch/>
        </p:blipFill>
        <p:spPr>
          <a:xfrm>
            <a:off x="887162" y="2927015"/>
            <a:ext cx="924853" cy="710041"/>
          </a:xfrm>
          <a:prstGeom prst="rect">
            <a:avLst/>
          </a:prstGeom>
        </p:spPr>
      </p:pic>
      <p:sp>
        <p:nvSpPr>
          <p:cNvPr id="4" name="Google Shape;517;p46">
            <a:extLst>
              <a:ext uri="{FF2B5EF4-FFF2-40B4-BE49-F238E27FC236}">
                <a16:creationId xmlns:a16="http://schemas.microsoft.com/office/drawing/2014/main" id="{4D62A15D-8CF4-5A97-C27C-E0A72BD6EEE1}"/>
              </a:ext>
            </a:extLst>
          </p:cNvPr>
          <p:cNvSpPr/>
          <p:nvPr userDrawn="1"/>
        </p:nvSpPr>
        <p:spPr>
          <a:xfrm>
            <a:off x="1169359" y="4282412"/>
            <a:ext cx="439014" cy="449281"/>
          </a:xfrm>
          <a:custGeom>
            <a:avLst/>
            <a:gdLst/>
            <a:ahLst/>
            <a:cxnLst/>
            <a:rect l="l" t="t" r="r" b="b"/>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 name="Straight Connector 4">
            <a:extLst>
              <a:ext uri="{FF2B5EF4-FFF2-40B4-BE49-F238E27FC236}">
                <a16:creationId xmlns:a16="http://schemas.microsoft.com/office/drawing/2014/main" id="{FCD9FB08-0400-F1C8-FC52-83540804E412}"/>
              </a:ext>
            </a:extLst>
          </p:cNvPr>
          <p:cNvCxnSpPr/>
          <p:nvPr userDrawn="1"/>
        </p:nvCxnSpPr>
        <p:spPr>
          <a:xfrm>
            <a:off x="6289429" y="1064760"/>
            <a:ext cx="0" cy="3966359"/>
          </a:xfrm>
          <a:prstGeom prst="line">
            <a:avLst/>
          </a:prstGeom>
        </p:spPr>
        <p:style>
          <a:lnRef idx="1">
            <a:schemeClr val="accent1"/>
          </a:lnRef>
          <a:fillRef idx="0">
            <a:schemeClr val="accent1"/>
          </a:fillRef>
          <a:effectRef idx="0">
            <a:schemeClr val="accent1"/>
          </a:effectRef>
          <a:fontRef idx="minor">
            <a:schemeClr val="tx1"/>
          </a:fontRef>
        </p:style>
      </p:cxnSp>
      <p:pic>
        <p:nvPicPr>
          <p:cNvPr id="16" name="Picture 15" descr="A picture containing sketch, pattern, design&#10;&#10;Description automatically generated">
            <a:extLst>
              <a:ext uri="{FF2B5EF4-FFF2-40B4-BE49-F238E27FC236}">
                <a16:creationId xmlns:a16="http://schemas.microsoft.com/office/drawing/2014/main" id="{809A7E0C-C06A-D6FC-D6BD-B9602911528B}"/>
              </a:ext>
            </a:extLst>
          </p:cNvPr>
          <p:cNvPicPr>
            <a:picLocks noChangeAspect="1"/>
          </p:cNvPicPr>
          <p:nvPr userDrawn="1"/>
        </p:nvPicPr>
        <p:blipFill>
          <a:blip r:embed="rId4"/>
          <a:stretch>
            <a:fillRect/>
          </a:stretch>
        </p:blipFill>
        <p:spPr>
          <a:xfrm>
            <a:off x="11131035" y="45387"/>
            <a:ext cx="1028284" cy="554379"/>
          </a:xfrm>
          <a:prstGeom prst="rect">
            <a:avLst/>
          </a:prstGeom>
        </p:spPr>
      </p:pic>
      <p:sp>
        <p:nvSpPr>
          <p:cNvPr id="17" name="Google Shape;540;p46">
            <a:extLst>
              <a:ext uri="{FF2B5EF4-FFF2-40B4-BE49-F238E27FC236}">
                <a16:creationId xmlns:a16="http://schemas.microsoft.com/office/drawing/2014/main" id="{92B2DFFD-E675-FB6F-A86D-02A625BABFF1}"/>
              </a:ext>
            </a:extLst>
          </p:cNvPr>
          <p:cNvSpPr/>
          <p:nvPr userDrawn="1"/>
        </p:nvSpPr>
        <p:spPr>
          <a:xfrm>
            <a:off x="1175693" y="1945288"/>
            <a:ext cx="426345" cy="458039"/>
          </a:xfrm>
          <a:custGeom>
            <a:avLst/>
            <a:gdLst/>
            <a:ahLst/>
            <a:cxnLst/>
            <a:rect l="l" t="t" r="r" b="b"/>
            <a:pathLst>
              <a:path w="17082" h="17228" extrusionOk="0">
                <a:moveTo>
                  <a:pt x="6497" y="2993"/>
                </a:moveTo>
                <a:lnTo>
                  <a:pt x="6400" y="3042"/>
                </a:lnTo>
                <a:lnTo>
                  <a:pt x="6302" y="3090"/>
                </a:lnTo>
                <a:lnTo>
                  <a:pt x="6229" y="3212"/>
                </a:lnTo>
                <a:lnTo>
                  <a:pt x="6229" y="3285"/>
                </a:lnTo>
                <a:lnTo>
                  <a:pt x="6254" y="3334"/>
                </a:lnTo>
                <a:lnTo>
                  <a:pt x="6278" y="3407"/>
                </a:lnTo>
                <a:lnTo>
                  <a:pt x="6351" y="3455"/>
                </a:lnTo>
                <a:lnTo>
                  <a:pt x="6400" y="3480"/>
                </a:lnTo>
                <a:lnTo>
                  <a:pt x="6643" y="3480"/>
                </a:lnTo>
                <a:lnTo>
                  <a:pt x="6692" y="3504"/>
                </a:lnTo>
                <a:lnTo>
                  <a:pt x="6911" y="3504"/>
                </a:lnTo>
                <a:lnTo>
                  <a:pt x="6959" y="3480"/>
                </a:lnTo>
                <a:lnTo>
                  <a:pt x="7008" y="3455"/>
                </a:lnTo>
                <a:lnTo>
                  <a:pt x="7057" y="3407"/>
                </a:lnTo>
                <a:lnTo>
                  <a:pt x="7057" y="3334"/>
                </a:lnTo>
                <a:lnTo>
                  <a:pt x="7057" y="3212"/>
                </a:lnTo>
                <a:lnTo>
                  <a:pt x="7032" y="3163"/>
                </a:lnTo>
                <a:lnTo>
                  <a:pt x="7008" y="3115"/>
                </a:lnTo>
                <a:lnTo>
                  <a:pt x="6935" y="3042"/>
                </a:lnTo>
                <a:lnTo>
                  <a:pt x="6838" y="3017"/>
                </a:lnTo>
                <a:lnTo>
                  <a:pt x="6716" y="2993"/>
                </a:lnTo>
                <a:close/>
                <a:moveTo>
                  <a:pt x="5743" y="3236"/>
                </a:moveTo>
                <a:lnTo>
                  <a:pt x="5670" y="3261"/>
                </a:lnTo>
                <a:lnTo>
                  <a:pt x="5402" y="3358"/>
                </a:lnTo>
                <a:lnTo>
                  <a:pt x="5134" y="3480"/>
                </a:lnTo>
                <a:lnTo>
                  <a:pt x="4891" y="3601"/>
                </a:lnTo>
                <a:lnTo>
                  <a:pt x="4672" y="3747"/>
                </a:lnTo>
                <a:lnTo>
                  <a:pt x="4453" y="3918"/>
                </a:lnTo>
                <a:lnTo>
                  <a:pt x="4234" y="4088"/>
                </a:lnTo>
                <a:lnTo>
                  <a:pt x="4039" y="4283"/>
                </a:lnTo>
                <a:lnTo>
                  <a:pt x="3869" y="4477"/>
                </a:lnTo>
                <a:lnTo>
                  <a:pt x="3699" y="4696"/>
                </a:lnTo>
                <a:lnTo>
                  <a:pt x="3553" y="4940"/>
                </a:lnTo>
                <a:lnTo>
                  <a:pt x="3431" y="5159"/>
                </a:lnTo>
                <a:lnTo>
                  <a:pt x="3309" y="5402"/>
                </a:lnTo>
                <a:lnTo>
                  <a:pt x="3236" y="5670"/>
                </a:lnTo>
                <a:lnTo>
                  <a:pt x="3163" y="5937"/>
                </a:lnTo>
                <a:lnTo>
                  <a:pt x="3115" y="6229"/>
                </a:lnTo>
                <a:lnTo>
                  <a:pt x="3090" y="6497"/>
                </a:lnTo>
                <a:lnTo>
                  <a:pt x="3090" y="6546"/>
                </a:lnTo>
                <a:lnTo>
                  <a:pt x="3115" y="6594"/>
                </a:lnTo>
                <a:lnTo>
                  <a:pt x="3188" y="6667"/>
                </a:lnTo>
                <a:lnTo>
                  <a:pt x="3261" y="6716"/>
                </a:lnTo>
                <a:lnTo>
                  <a:pt x="3285" y="6716"/>
                </a:lnTo>
                <a:lnTo>
                  <a:pt x="3309" y="6692"/>
                </a:lnTo>
                <a:lnTo>
                  <a:pt x="3382" y="6667"/>
                </a:lnTo>
                <a:lnTo>
                  <a:pt x="3431" y="6594"/>
                </a:lnTo>
                <a:lnTo>
                  <a:pt x="3480" y="6546"/>
                </a:lnTo>
                <a:lnTo>
                  <a:pt x="3504" y="6473"/>
                </a:lnTo>
                <a:lnTo>
                  <a:pt x="3528" y="6156"/>
                </a:lnTo>
                <a:lnTo>
                  <a:pt x="3601" y="5864"/>
                </a:lnTo>
                <a:lnTo>
                  <a:pt x="3699" y="5597"/>
                </a:lnTo>
                <a:lnTo>
                  <a:pt x="3820" y="5353"/>
                </a:lnTo>
                <a:lnTo>
                  <a:pt x="3966" y="5086"/>
                </a:lnTo>
                <a:lnTo>
                  <a:pt x="4137" y="4867"/>
                </a:lnTo>
                <a:lnTo>
                  <a:pt x="4307" y="4623"/>
                </a:lnTo>
                <a:lnTo>
                  <a:pt x="4526" y="4429"/>
                </a:lnTo>
                <a:lnTo>
                  <a:pt x="4745" y="4234"/>
                </a:lnTo>
                <a:lnTo>
                  <a:pt x="4988" y="4088"/>
                </a:lnTo>
                <a:lnTo>
                  <a:pt x="5256" y="3942"/>
                </a:lnTo>
                <a:lnTo>
                  <a:pt x="5499" y="3796"/>
                </a:lnTo>
                <a:lnTo>
                  <a:pt x="5767" y="3699"/>
                </a:lnTo>
                <a:lnTo>
                  <a:pt x="5864" y="3650"/>
                </a:lnTo>
                <a:lnTo>
                  <a:pt x="5913" y="3577"/>
                </a:lnTo>
                <a:lnTo>
                  <a:pt x="5937" y="3504"/>
                </a:lnTo>
                <a:lnTo>
                  <a:pt x="5937" y="3407"/>
                </a:lnTo>
                <a:lnTo>
                  <a:pt x="5889" y="3334"/>
                </a:lnTo>
                <a:lnTo>
                  <a:pt x="5840" y="3285"/>
                </a:lnTo>
                <a:lnTo>
                  <a:pt x="5743" y="3236"/>
                </a:lnTo>
                <a:close/>
                <a:moveTo>
                  <a:pt x="7324" y="1971"/>
                </a:moveTo>
                <a:lnTo>
                  <a:pt x="7787" y="2020"/>
                </a:lnTo>
                <a:lnTo>
                  <a:pt x="8249" y="2141"/>
                </a:lnTo>
                <a:lnTo>
                  <a:pt x="8687" y="2312"/>
                </a:lnTo>
                <a:lnTo>
                  <a:pt x="9101" y="2506"/>
                </a:lnTo>
                <a:lnTo>
                  <a:pt x="9490" y="2774"/>
                </a:lnTo>
                <a:lnTo>
                  <a:pt x="9879" y="3066"/>
                </a:lnTo>
                <a:lnTo>
                  <a:pt x="10220" y="3431"/>
                </a:lnTo>
                <a:lnTo>
                  <a:pt x="10512" y="3820"/>
                </a:lnTo>
                <a:lnTo>
                  <a:pt x="10707" y="4088"/>
                </a:lnTo>
                <a:lnTo>
                  <a:pt x="10877" y="4380"/>
                </a:lnTo>
                <a:lnTo>
                  <a:pt x="11023" y="4696"/>
                </a:lnTo>
                <a:lnTo>
                  <a:pt x="11120" y="5013"/>
                </a:lnTo>
                <a:lnTo>
                  <a:pt x="11217" y="5329"/>
                </a:lnTo>
                <a:lnTo>
                  <a:pt x="11266" y="5645"/>
                </a:lnTo>
                <a:lnTo>
                  <a:pt x="11315" y="5986"/>
                </a:lnTo>
                <a:lnTo>
                  <a:pt x="11315" y="6302"/>
                </a:lnTo>
                <a:lnTo>
                  <a:pt x="11315" y="6643"/>
                </a:lnTo>
                <a:lnTo>
                  <a:pt x="11266" y="6959"/>
                </a:lnTo>
                <a:lnTo>
                  <a:pt x="11217" y="7300"/>
                </a:lnTo>
                <a:lnTo>
                  <a:pt x="11144" y="7616"/>
                </a:lnTo>
                <a:lnTo>
                  <a:pt x="11047" y="7932"/>
                </a:lnTo>
                <a:lnTo>
                  <a:pt x="10925" y="8249"/>
                </a:lnTo>
                <a:lnTo>
                  <a:pt x="10780" y="8565"/>
                </a:lnTo>
                <a:lnTo>
                  <a:pt x="10634" y="8857"/>
                </a:lnTo>
                <a:lnTo>
                  <a:pt x="10439" y="9173"/>
                </a:lnTo>
                <a:lnTo>
                  <a:pt x="10220" y="9490"/>
                </a:lnTo>
                <a:lnTo>
                  <a:pt x="9977" y="9757"/>
                </a:lnTo>
                <a:lnTo>
                  <a:pt x="9733" y="10025"/>
                </a:lnTo>
                <a:lnTo>
                  <a:pt x="9441" y="10268"/>
                </a:lnTo>
                <a:lnTo>
                  <a:pt x="9149" y="10487"/>
                </a:lnTo>
                <a:lnTo>
                  <a:pt x="8857" y="10682"/>
                </a:lnTo>
                <a:lnTo>
                  <a:pt x="8541" y="10852"/>
                </a:lnTo>
                <a:lnTo>
                  <a:pt x="8200" y="10998"/>
                </a:lnTo>
                <a:lnTo>
                  <a:pt x="7860" y="11120"/>
                </a:lnTo>
                <a:lnTo>
                  <a:pt x="7519" y="11193"/>
                </a:lnTo>
                <a:lnTo>
                  <a:pt x="7154" y="11242"/>
                </a:lnTo>
                <a:lnTo>
                  <a:pt x="6789" y="11266"/>
                </a:lnTo>
                <a:lnTo>
                  <a:pt x="6424" y="11242"/>
                </a:lnTo>
                <a:lnTo>
                  <a:pt x="6059" y="11193"/>
                </a:lnTo>
                <a:lnTo>
                  <a:pt x="5670" y="11096"/>
                </a:lnTo>
                <a:lnTo>
                  <a:pt x="5353" y="10998"/>
                </a:lnTo>
                <a:lnTo>
                  <a:pt x="5037" y="10877"/>
                </a:lnTo>
                <a:lnTo>
                  <a:pt x="4721" y="10731"/>
                </a:lnTo>
                <a:lnTo>
                  <a:pt x="4404" y="10560"/>
                </a:lnTo>
                <a:lnTo>
                  <a:pt x="4112" y="10390"/>
                </a:lnTo>
                <a:lnTo>
                  <a:pt x="3820" y="10171"/>
                </a:lnTo>
                <a:lnTo>
                  <a:pt x="3553" y="9952"/>
                </a:lnTo>
                <a:lnTo>
                  <a:pt x="3285" y="9733"/>
                </a:lnTo>
                <a:lnTo>
                  <a:pt x="3042" y="9490"/>
                </a:lnTo>
                <a:lnTo>
                  <a:pt x="2823" y="9222"/>
                </a:lnTo>
                <a:lnTo>
                  <a:pt x="2628" y="8930"/>
                </a:lnTo>
                <a:lnTo>
                  <a:pt x="2434" y="8638"/>
                </a:lnTo>
                <a:lnTo>
                  <a:pt x="2288" y="8346"/>
                </a:lnTo>
                <a:lnTo>
                  <a:pt x="2142" y="8030"/>
                </a:lnTo>
                <a:lnTo>
                  <a:pt x="2044" y="7689"/>
                </a:lnTo>
                <a:lnTo>
                  <a:pt x="1971" y="7349"/>
                </a:lnTo>
                <a:lnTo>
                  <a:pt x="1947" y="7057"/>
                </a:lnTo>
                <a:lnTo>
                  <a:pt x="1923" y="6765"/>
                </a:lnTo>
                <a:lnTo>
                  <a:pt x="1923" y="6497"/>
                </a:lnTo>
                <a:lnTo>
                  <a:pt x="1947" y="6205"/>
                </a:lnTo>
                <a:lnTo>
                  <a:pt x="1996" y="5937"/>
                </a:lnTo>
                <a:lnTo>
                  <a:pt x="2044" y="5670"/>
                </a:lnTo>
                <a:lnTo>
                  <a:pt x="2142" y="5402"/>
                </a:lnTo>
                <a:lnTo>
                  <a:pt x="2239" y="5159"/>
                </a:lnTo>
                <a:lnTo>
                  <a:pt x="2336" y="4915"/>
                </a:lnTo>
                <a:lnTo>
                  <a:pt x="2482" y="4672"/>
                </a:lnTo>
                <a:lnTo>
                  <a:pt x="2628" y="4429"/>
                </a:lnTo>
                <a:lnTo>
                  <a:pt x="2774" y="4210"/>
                </a:lnTo>
                <a:lnTo>
                  <a:pt x="2944" y="3991"/>
                </a:lnTo>
                <a:lnTo>
                  <a:pt x="3139" y="3772"/>
                </a:lnTo>
                <a:lnTo>
                  <a:pt x="3528" y="3382"/>
                </a:lnTo>
                <a:lnTo>
                  <a:pt x="3966" y="3017"/>
                </a:lnTo>
                <a:lnTo>
                  <a:pt x="4404" y="2701"/>
                </a:lnTo>
                <a:lnTo>
                  <a:pt x="4891" y="2409"/>
                </a:lnTo>
                <a:lnTo>
                  <a:pt x="5134" y="2287"/>
                </a:lnTo>
                <a:lnTo>
                  <a:pt x="5378" y="2166"/>
                </a:lnTo>
                <a:lnTo>
                  <a:pt x="5645" y="2117"/>
                </a:lnTo>
                <a:lnTo>
                  <a:pt x="6035" y="2068"/>
                </a:lnTo>
                <a:lnTo>
                  <a:pt x="6716" y="1995"/>
                </a:lnTo>
                <a:lnTo>
                  <a:pt x="7300" y="1995"/>
                </a:lnTo>
                <a:lnTo>
                  <a:pt x="7324" y="1971"/>
                </a:lnTo>
                <a:close/>
                <a:moveTo>
                  <a:pt x="6935" y="1533"/>
                </a:moveTo>
                <a:lnTo>
                  <a:pt x="6497" y="1582"/>
                </a:lnTo>
                <a:lnTo>
                  <a:pt x="6083" y="1679"/>
                </a:lnTo>
                <a:lnTo>
                  <a:pt x="5864" y="1703"/>
                </a:lnTo>
                <a:lnTo>
                  <a:pt x="5621" y="1752"/>
                </a:lnTo>
                <a:lnTo>
                  <a:pt x="5353" y="1825"/>
                </a:lnTo>
                <a:lnTo>
                  <a:pt x="5110" y="1922"/>
                </a:lnTo>
                <a:lnTo>
                  <a:pt x="4842" y="2044"/>
                </a:lnTo>
                <a:lnTo>
                  <a:pt x="4599" y="2166"/>
                </a:lnTo>
                <a:lnTo>
                  <a:pt x="4112" y="2458"/>
                </a:lnTo>
                <a:lnTo>
                  <a:pt x="3650" y="2774"/>
                </a:lnTo>
                <a:lnTo>
                  <a:pt x="3212" y="3115"/>
                </a:lnTo>
                <a:lnTo>
                  <a:pt x="2823" y="3504"/>
                </a:lnTo>
                <a:lnTo>
                  <a:pt x="2458" y="3918"/>
                </a:lnTo>
                <a:lnTo>
                  <a:pt x="2312" y="4161"/>
                </a:lnTo>
                <a:lnTo>
                  <a:pt x="2166" y="4380"/>
                </a:lnTo>
                <a:lnTo>
                  <a:pt x="2020" y="4623"/>
                </a:lnTo>
                <a:lnTo>
                  <a:pt x="1923" y="4867"/>
                </a:lnTo>
                <a:lnTo>
                  <a:pt x="1801" y="5110"/>
                </a:lnTo>
                <a:lnTo>
                  <a:pt x="1728" y="5378"/>
                </a:lnTo>
                <a:lnTo>
                  <a:pt x="1631" y="5645"/>
                </a:lnTo>
                <a:lnTo>
                  <a:pt x="1582" y="5913"/>
                </a:lnTo>
                <a:lnTo>
                  <a:pt x="1533" y="6181"/>
                </a:lnTo>
                <a:lnTo>
                  <a:pt x="1509" y="6473"/>
                </a:lnTo>
                <a:lnTo>
                  <a:pt x="1509" y="6765"/>
                </a:lnTo>
                <a:lnTo>
                  <a:pt x="1509" y="7057"/>
                </a:lnTo>
                <a:lnTo>
                  <a:pt x="1558" y="7349"/>
                </a:lnTo>
                <a:lnTo>
                  <a:pt x="1606" y="7640"/>
                </a:lnTo>
                <a:lnTo>
                  <a:pt x="1679" y="7932"/>
                </a:lnTo>
                <a:lnTo>
                  <a:pt x="1752" y="8224"/>
                </a:lnTo>
                <a:lnTo>
                  <a:pt x="1874" y="8492"/>
                </a:lnTo>
                <a:lnTo>
                  <a:pt x="1996" y="8760"/>
                </a:lnTo>
                <a:lnTo>
                  <a:pt x="2142" y="9027"/>
                </a:lnTo>
                <a:lnTo>
                  <a:pt x="2312" y="9295"/>
                </a:lnTo>
                <a:lnTo>
                  <a:pt x="2507" y="9538"/>
                </a:lnTo>
                <a:lnTo>
                  <a:pt x="2726" y="9782"/>
                </a:lnTo>
                <a:lnTo>
                  <a:pt x="2944" y="10001"/>
                </a:lnTo>
                <a:lnTo>
                  <a:pt x="3188" y="10195"/>
                </a:lnTo>
                <a:lnTo>
                  <a:pt x="3699" y="10585"/>
                </a:lnTo>
                <a:lnTo>
                  <a:pt x="3991" y="10779"/>
                </a:lnTo>
                <a:lnTo>
                  <a:pt x="4283" y="10950"/>
                </a:lnTo>
                <a:lnTo>
                  <a:pt x="4599" y="11120"/>
                </a:lnTo>
                <a:lnTo>
                  <a:pt x="4915" y="11266"/>
                </a:lnTo>
                <a:lnTo>
                  <a:pt x="5232" y="11412"/>
                </a:lnTo>
                <a:lnTo>
                  <a:pt x="5572" y="11509"/>
                </a:lnTo>
                <a:lnTo>
                  <a:pt x="5889" y="11607"/>
                </a:lnTo>
                <a:lnTo>
                  <a:pt x="6254" y="11680"/>
                </a:lnTo>
                <a:lnTo>
                  <a:pt x="6594" y="11704"/>
                </a:lnTo>
                <a:lnTo>
                  <a:pt x="6959" y="11728"/>
                </a:lnTo>
                <a:lnTo>
                  <a:pt x="7300" y="11680"/>
                </a:lnTo>
                <a:lnTo>
                  <a:pt x="7641" y="11631"/>
                </a:lnTo>
                <a:lnTo>
                  <a:pt x="7981" y="11534"/>
                </a:lnTo>
                <a:lnTo>
                  <a:pt x="8322" y="11436"/>
                </a:lnTo>
                <a:lnTo>
                  <a:pt x="8638" y="11290"/>
                </a:lnTo>
                <a:lnTo>
                  <a:pt x="8955" y="11120"/>
                </a:lnTo>
                <a:lnTo>
                  <a:pt x="9344" y="10877"/>
                </a:lnTo>
                <a:lnTo>
                  <a:pt x="9733" y="10609"/>
                </a:lnTo>
                <a:lnTo>
                  <a:pt x="10074" y="10293"/>
                </a:lnTo>
                <a:lnTo>
                  <a:pt x="10390" y="9976"/>
                </a:lnTo>
                <a:lnTo>
                  <a:pt x="10658" y="9611"/>
                </a:lnTo>
                <a:lnTo>
                  <a:pt x="10925" y="9222"/>
                </a:lnTo>
                <a:lnTo>
                  <a:pt x="11144" y="8808"/>
                </a:lnTo>
                <a:lnTo>
                  <a:pt x="11339" y="8395"/>
                </a:lnTo>
                <a:lnTo>
                  <a:pt x="11509" y="7957"/>
                </a:lnTo>
                <a:lnTo>
                  <a:pt x="11631" y="7519"/>
                </a:lnTo>
                <a:lnTo>
                  <a:pt x="11704" y="7081"/>
                </a:lnTo>
                <a:lnTo>
                  <a:pt x="11753" y="6619"/>
                </a:lnTo>
                <a:lnTo>
                  <a:pt x="11753" y="6156"/>
                </a:lnTo>
                <a:lnTo>
                  <a:pt x="11728" y="5694"/>
                </a:lnTo>
                <a:lnTo>
                  <a:pt x="11655" y="5256"/>
                </a:lnTo>
                <a:lnTo>
                  <a:pt x="11534" y="4794"/>
                </a:lnTo>
                <a:lnTo>
                  <a:pt x="11363" y="4404"/>
                </a:lnTo>
                <a:lnTo>
                  <a:pt x="11169" y="4015"/>
                </a:lnTo>
                <a:lnTo>
                  <a:pt x="10950" y="3650"/>
                </a:lnTo>
                <a:lnTo>
                  <a:pt x="10682" y="3285"/>
                </a:lnTo>
                <a:lnTo>
                  <a:pt x="10390" y="2969"/>
                </a:lnTo>
                <a:lnTo>
                  <a:pt x="10074" y="2677"/>
                </a:lnTo>
                <a:lnTo>
                  <a:pt x="9733" y="2409"/>
                </a:lnTo>
                <a:lnTo>
                  <a:pt x="9393" y="2166"/>
                </a:lnTo>
                <a:lnTo>
                  <a:pt x="9003" y="1971"/>
                </a:lnTo>
                <a:lnTo>
                  <a:pt x="8614" y="1801"/>
                </a:lnTo>
                <a:lnTo>
                  <a:pt x="8200" y="1655"/>
                </a:lnTo>
                <a:lnTo>
                  <a:pt x="7787" y="1582"/>
                </a:lnTo>
                <a:lnTo>
                  <a:pt x="7349" y="1533"/>
                </a:lnTo>
                <a:close/>
                <a:moveTo>
                  <a:pt x="12118" y="11558"/>
                </a:moveTo>
                <a:lnTo>
                  <a:pt x="12142" y="11582"/>
                </a:lnTo>
                <a:lnTo>
                  <a:pt x="11972" y="11777"/>
                </a:lnTo>
                <a:lnTo>
                  <a:pt x="12093" y="11631"/>
                </a:lnTo>
                <a:lnTo>
                  <a:pt x="12118" y="11558"/>
                </a:lnTo>
                <a:close/>
                <a:moveTo>
                  <a:pt x="6789" y="584"/>
                </a:moveTo>
                <a:lnTo>
                  <a:pt x="7154" y="608"/>
                </a:lnTo>
                <a:lnTo>
                  <a:pt x="7519" y="657"/>
                </a:lnTo>
                <a:lnTo>
                  <a:pt x="7884" y="706"/>
                </a:lnTo>
                <a:lnTo>
                  <a:pt x="8225" y="803"/>
                </a:lnTo>
                <a:lnTo>
                  <a:pt x="8565" y="900"/>
                </a:lnTo>
                <a:lnTo>
                  <a:pt x="8906" y="1022"/>
                </a:lnTo>
                <a:lnTo>
                  <a:pt x="9247" y="1144"/>
                </a:lnTo>
                <a:lnTo>
                  <a:pt x="9563" y="1314"/>
                </a:lnTo>
                <a:lnTo>
                  <a:pt x="9879" y="1484"/>
                </a:lnTo>
                <a:lnTo>
                  <a:pt x="10171" y="1679"/>
                </a:lnTo>
                <a:lnTo>
                  <a:pt x="10439" y="1874"/>
                </a:lnTo>
                <a:lnTo>
                  <a:pt x="10707" y="2093"/>
                </a:lnTo>
                <a:lnTo>
                  <a:pt x="10950" y="2312"/>
                </a:lnTo>
                <a:lnTo>
                  <a:pt x="11193" y="2555"/>
                </a:lnTo>
                <a:lnTo>
                  <a:pt x="11485" y="2896"/>
                </a:lnTo>
                <a:lnTo>
                  <a:pt x="11753" y="3261"/>
                </a:lnTo>
                <a:lnTo>
                  <a:pt x="11996" y="3626"/>
                </a:lnTo>
                <a:lnTo>
                  <a:pt x="12191" y="4015"/>
                </a:lnTo>
                <a:lnTo>
                  <a:pt x="12361" y="4404"/>
                </a:lnTo>
                <a:lnTo>
                  <a:pt x="12507" y="4818"/>
                </a:lnTo>
                <a:lnTo>
                  <a:pt x="12629" y="5232"/>
                </a:lnTo>
                <a:lnTo>
                  <a:pt x="12702" y="5645"/>
                </a:lnTo>
                <a:lnTo>
                  <a:pt x="12750" y="6059"/>
                </a:lnTo>
                <a:lnTo>
                  <a:pt x="12775" y="6473"/>
                </a:lnTo>
                <a:lnTo>
                  <a:pt x="12775" y="6911"/>
                </a:lnTo>
                <a:lnTo>
                  <a:pt x="12726" y="7324"/>
                </a:lnTo>
                <a:lnTo>
                  <a:pt x="12653" y="7762"/>
                </a:lnTo>
                <a:lnTo>
                  <a:pt x="12556" y="8176"/>
                </a:lnTo>
                <a:lnTo>
                  <a:pt x="12434" y="8589"/>
                </a:lnTo>
                <a:lnTo>
                  <a:pt x="12264" y="9003"/>
                </a:lnTo>
                <a:lnTo>
                  <a:pt x="12045" y="9465"/>
                </a:lnTo>
                <a:lnTo>
                  <a:pt x="11801" y="9903"/>
                </a:lnTo>
                <a:lnTo>
                  <a:pt x="11534" y="10293"/>
                </a:lnTo>
                <a:lnTo>
                  <a:pt x="11217" y="10682"/>
                </a:lnTo>
                <a:lnTo>
                  <a:pt x="10901" y="11047"/>
                </a:lnTo>
                <a:lnTo>
                  <a:pt x="10536" y="11388"/>
                </a:lnTo>
                <a:lnTo>
                  <a:pt x="10171" y="11680"/>
                </a:lnTo>
                <a:lnTo>
                  <a:pt x="9782" y="11947"/>
                </a:lnTo>
                <a:lnTo>
                  <a:pt x="9368" y="12191"/>
                </a:lnTo>
                <a:lnTo>
                  <a:pt x="8930" y="12385"/>
                </a:lnTo>
                <a:lnTo>
                  <a:pt x="8468" y="12556"/>
                </a:lnTo>
                <a:lnTo>
                  <a:pt x="8006" y="12677"/>
                </a:lnTo>
                <a:lnTo>
                  <a:pt x="7543" y="12750"/>
                </a:lnTo>
                <a:lnTo>
                  <a:pt x="7032" y="12775"/>
                </a:lnTo>
                <a:lnTo>
                  <a:pt x="6546" y="12775"/>
                </a:lnTo>
                <a:lnTo>
                  <a:pt x="6035" y="12702"/>
                </a:lnTo>
                <a:lnTo>
                  <a:pt x="5597" y="12604"/>
                </a:lnTo>
                <a:lnTo>
                  <a:pt x="5159" y="12483"/>
                </a:lnTo>
                <a:lnTo>
                  <a:pt x="4721" y="12337"/>
                </a:lnTo>
                <a:lnTo>
                  <a:pt x="4307" y="12166"/>
                </a:lnTo>
                <a:lnTo>
                  <a:pt x="3893" y="11947"/>
                </a:lnTo>
                <a:lnTo>
                  <a:pt x="3504" y="11728"/>
                </a:lnTo>
                <a:lnTo>
                  <a:pt x="3115" y="11485"/>
                </a:lnTo>
                <a:lnTo>
                  <a:pt x="2774" y="11193"/>
                </a:lnTo>
                <a:lnTo>
                  <a:pt x="2434" y="10901"/>
                </a:lnTo>
                <a:lnTo>
                  <a:pt x="2117" y="10560"/>
                </a:lnTo>
                <a:lnTo>
                  <a:pt x="1825" y="10220"/>
                </a:lnTo>
                <a:lnTo>
                  <a:pt x="1558" y="9855"/>
                </a:lnTo>
                <a:lnTo>
                  <a:pt x="1314" y="9465"/>
                </a:lnTo>
                <a:lnTo>
                  <a:pt x="1095" y="9052"/>
                </a:lnTo>
                <a:lnTo>
                  <a:pt x="925" y="8638"/>
                </a:lnTo>
                <a:lnTo>
                  <a:pt x="779" y="8200"/>
                </a:lnTo>
                <a:lnTo>
                  <a:pt x="682" y="7811"/>
                </a:lnTo>
                <a:lnTo>
                  <a:pt x="609" y="7446"/>
                </a:lnTo>
                <a:lnTo>
                  <a:pt x="560" y="7081"/>
                </a:lnTo>
                <a:lnTo>
                  <a:pt x="560" y="6716"/>
                </a:lnTo>
                <a:lnTo>
                  <a:pt x="560" y="6351"/>
                </a:lnTo>
                <a:lnTo>
                  <a:pt x="584" y="5986"/>
                </a:lnTo>
                <a:lnTo>
                  <a:pt x="633" y="5645"/>
                </a:lnTo>
                <a:lnTo>
                  <a:pt x="706" y="5305"/>
                </a:lnTo>
                <a:lnTo>
                  <a:pt x="803" y="4964"/>
                </a:lnTo>
                <a:lnTo>
                  <a:pt x="925" y="4648"/>
                </a:lnTo>
                <a:lnTo>
                  <a:pt x="1047" y="4307"/>
                </a:lnTo>
                <a:lnTo>
                  <a:pt x="1217" y="3991"/>
                </a:lnTo>
                <a:lnTo>
                  <a:pt x="1387" y="3674"/>
                </a:lnTo>
                <a:lnTo>
                  <a:pt x="1606" y="3382"/>
                </a:lnTo>
                <a:lnTo>
                  <a:pt x="1825" y="3090"/>
                </a:lnTo>
                <a:lnTo>
                  <a:pt x="2069" y="2798"/>
                </a:lnTo>
                <a:lnTo>
                  <a:pt x="2361" y="2506"/>
                </a:lnTo>
                <a:lnTo>
                  <a:pt x="2726" y="2190"/>
                </a:lnTo>
                <a:lnTo>
                  <a:pt x="3163" y="1849"/>
                </a:lnTo>
                <a:lnTo>
                  <a:pt x="3674" y="1509"/>
                </a:lnTo>
                <a:lnTo>
                  <a:pt x="4210" y="1217"/>
                </a:lnTo>
                <a:lnTo>
                  <a:pt x="4502" y="1071"/>
                </a:lnTo>
                <a:lnTo>
                  <a:pt x="4794" y="949"/>
                </a:lnTo>
                <a:lnTo>
                  <a:pt x="5110" y="852"/>
                </a:lnTo>
                <a:lnTo>
                  <a:pt x="5402" y="754"/>
                </a:lnTo>
                <a:lnTo>
                  <a:pt x="5718" y="681"/>
                </a:lnTo>
                <a:lnTo>
                  <a:pt x="6035" y="633"/>
                </a:lnTo>
                <a:lnTo>
                  <a:pt x="6400" y="608"/>
                </a:lnTo>
                <a:lnTo>
                  <a:pt x="6789" y="584"/>
                </a:lnTo>
                <a:close/>
                <a:moveTo>
                  <a:pt x="11704" y="10998"/>
                </a:moveTo>
                <a:lnTo>
                  <a:pt x="11923" y="11315"/>
                </a:lnTo>
                <a:lnTo>
                  <a:pt x="11874" y="11339"/>
                </a:lnTo>
                <a:lnTo>
                  <a:pt x="11850" y="11363"/>
                </a:lnTo>
                <a:lnTo>
                  <a:pt x="11607" y="11607"/>
                </a:lnTo>
                <a:lnTo>
                  <a:pt x="11339" y="11826"/>
                </a:lnTo>
                <a:lnTo>
                  <a:pt x="11071" y="11996"/>
                </a:lnTo>
                <a:lnTo>
                  <a:pt x="10950" y="12093"/>
                </a:lnTo>
                <a:lnTo>
                  <a:pt x="10925" y="12166"/>
                </a:lnTo>
                <a:lnTo>
                  <a:pt x="10901" y="12239"/>
                </a:lnTo>
                <a:lnTo>
                  <a:pt x="10901" y="12264"/>
                </a:lnTo>
                <a:lnTo>
                  <a:pt x="10974" y="12288"/>
                </a:lnTo>
                <a:lnTo>
                  <a:pt x="11047" y="12288"/>
                </a:lnTo>
                <a:lnTo>
                  <a:pt x="11217" y="12264"/>
                </a:lnTo>
                <a:lnTo>
                  <a:pt x="11363" y="12191"/>
                </a:lnTo>
                <a:lnTo>
                  <a:pt x="11509" y="12093"/>
                </a:lnTo>
                <a:lnTo>
                  <a:pt x="11826" y="11899"/>
                </a:lnTo>
                <a:lnTo>
                  <a:pt x="11972" y="11777"/>
                </a:lnTo>
                <a:lnTo>
                  <a:pt x="11850" y="11899"/>
                </a:lnTo>
                <a:lnTo>
                  <a:pt x="11728" y="11996"/>
                </a:lnTo>
                <a:lnTo>
                  <a:pt x="11485" y="12191"/>
                </a:lnTo>
                <a:lnTo>
                  <a:pt x="11363" y="12288"/>
                </a:lnTo>
                <a:lnTo>
                  <a:pt x="11339" y="12361"/>
                </a:lnTo>
                <a:lnTo>
                  <a:pt x="11339" y="12434"/>
                </a:lnTo>
                <a:lnTo>
                  <a:pt x="11363" y="12483"/>
                </a:lnTo>
                <a:lnTo>
                  <a:pt x="11412" y="12531"/>
                </a:lnTo>
                <a:lnTo>
                  <a:pt x="11485" y="12556"/>
                </a:lnTo>
                <a:lnTo>
                  <a:pt x="11558" y="12531"/>
                </a:lnTo>
                <a:lnTo>
                  <a:pt x="11728" y="12483"/>
                </a:lnTo>
                <a:lnTo>
                  <a:pt x="11874" y="12385"/>
                </a:lnTo>
                <a:lnTo>
                  <a:pt x="12020" y="12288"/>
                </a:lnTo>
                <a:lnTo>
                  <a:pt x="12239" y="12118"/>
                </a:lnTo>
                <a:lnTo>
                  <a:pt x="12361" y="12020"/>
                </a:lnTo>
                <a:lnTo>
                  <a:pt x="12434" y="11899"/>
                </a:lnTo>
                <a:lnTo>
                  <a:pt x="12507" y="11947"/>
                </a:lnTo>
                <a:lnTo>
                  <a:pt x="12288" y="12142"/>
                </a:lnTo>
                <a:lnTo>
                  <a:pt x="12069" y="12337"/>
                </a:lnTo>
                <a:lnTo>
                  <a:pt x="11826" y="12556"/>
                </a:lnTo>
                <a:lnTo>
                  <a:pt x="11728" y="12677"/>
                </a:lnTo>
                <a:lnTo>
                  <a:pt x="11655" y="12823"/>
                </a:lnTo>
                <a:lnTo>
                  <a:pt x="11631" y="12896"/>
                </a:lnTo>
                <a:lnTo>
                  <a:pt x="11680" y="12969"/>
                </a:lnTo>
                <a:lnTo>
                  <a:pt x="11753" y="12994"/>
                </a:lnTo>
                <a:lnTo>
                  <a:pt x="11826" y="12994"/>
                </a:lnTo>
                <a:lnTo>
                  <a:pt x="11972" y="12945"/>
                </a:lnTo>
                <a:lnTo>
                  <a:pt x="12118" y="12848"/>
                </a:lnTo>
                <a:lnTo>
                  <a:pt x="12385" y="12629"/>
                </a:lnTo>
                <a:lnTo>
                  <a:pt x="12604" y="12458"/>
                </a:lnTo>
                <a:lnTo>
                  <a:pt x="12823" y="12264"/>
                </a:lnTo>
                <a:lnTo>
                  <a:pt x="12872" y="12312"/>
                </a:lnTo>
                <a:lnTo>
                  <a:pt x="12604" y="12702"/>
                </a:lnTo>
                <a:lnTo>
                  <a:pt x="12483" y="12848"/>
                </a:lnTo>
                <a:lnTo>
                  <a:pt x="12361" y="12969"/>
                </a:lnTo>
                <a:lnTo>
                  <a:pt x="12215" y="13067"/>
                </a:lnTo>
                <a:lnTo>
                  <a:pt x="12093" y="13213"/>
                </a:lnTo>
                <a:lnTo>
                  <a:pt x="12093" y="13261"/>
                </a:lnTo>
                <a:lnTo>
                  <a:pt x="12093" y="13310"/>
                </a:lnTo>
                <a:lnTo>
                  <a:pt x="12118" y="13334"/>
                </a:lnTo>
                <a:lnTo>
                  <a:pt x="12166" y="13359"/>
                </a:lnTo>
                <a:lnTo>
                  <a:pt x="12312" y="13359"/>
                </a:lnTo>
                <a:lnTo>
                  <a:pt x="12458" y="13334"/>
                </a:lnTo>
                <a:lnTo>
                  <a:pt x="12604" y="13261"/>
                </a:lnTo>
                <a:lnTo>
                  <a:pt x="12750" y="13140"/>
                </a:lnTo>
                <a:lnTo>
                  <a:pt x="12896" y="13042"/>
                </a:lnTo>
                <a:lnTo>
                  <a:pt x="12994" y="12896"/>
                </a:lnTo>
                <a:lnTo>
                  <a:pt x="13115" y="12750"/>
                </a:lnTo>
                <a:lnTo>
                  <a:pt x="13188" y="12604"/>
                </a:lnTo>
                <a:lnTo>
                  <a:pt x="13505" y="12872"/>
                </a:lnTo>
                <a:lnTo>
                  <a:pt x="13407" y="12945"/>
                </a:lnTo>
                <a:lnTo>
                  <a:pt x="13310" y="13018"/>
                </a:lnTo>
                <a:lnTo>
                  <a:pt x="13115" y="13213"/>
                </a:lnTo>
                <a:lnTo>
                  <a:pt x="12896" y="13359"/>
                </a:lnTo>
                <a:lnTo>
                  <a:pt x="12677" y="13529"/>
                </a:lnTo>
                <a:lnTo>
                  <a:pt x="12653" y="13553"/>
                </a:lnTo>
                <a:lnTo>
                  <a:pt x="12629" y="13602"/>
                </a:lnTo>
                <a:lnTo>
                  <a:pt x="12653" y="13651"/>
                </a:lnTo>
                <a:lnTo>
                  <a:pt x="12677" y="13699"/>
                </a:lnTo>
                <a:lnTo>
                  <a:pt x="12750" y="13724"/>
                </a:lnTo>
                <a:lnTo>
                  <a:pt x="12848" y="13748"/>
                </a:lnTo>
                <a:lnTo>
                  <a:pt x="12921" y="13748"/>
                </a:lnTo>
                <a:lnTo>
                  <a:pt x="12994" y="13724"/>
                </a:lnTo>
                <a:lnTo>
                  <a:pt x="13140" y="13651"/>
                </a:lnTo>
                <a:lnTo>
                  <a:pt x="13286" y="13578"/>
                </a:lnTo>
                <a:lnTo>
                  <a:pt x="13407" y="13480"/>
                </a:lnTo>
                <a:lnTo>
                  <a:pt x="13553" y="13383"/>
                </a:lnTo>
                <a:lnTo>
                  <a:pt x="13675" y="13237"/>
                </a:lnTo>
                <a:lnTo>
                  <a:pt x="13724" y="13164"/>
                </a:lnTo>
                <a:lnTo>
                  <a:pt x="13748" y="13091"/>
                </a:lnTo>
                <a:lnTo>
                  <a:pt x="13943" y="13286"/>
                </a:lnTo>
                <a:lnTo>
                  <a:pt x="13918" y="13286"/>
                </a:lnTo>
                <a:lnTo>
                  <a:pt x="13772" y="13383"/>
                </a:lnTo>
                <a:lnTo>
                  <a:pt x="13675" y="13505"/>
                </a:lnTo>
                <a:lnTo>
                  <a:pt x="13456" y="13748"/>
                </a:lnTo>
                <a:lnTo>
                  <a:pt x="13237" y="13967"/>
                </a:lnTo>
                <a:lnTo>
                  <a:pt x="13140" y="14064"/>
                </a:lnTo>
                <a:lnTo>
                  <a:pt x="13067" y="14210"/>
                </a:lnTo>
                <a:lnTo>
                  <a:pt x="13042" y="14235"/>
                </a:lnTo>
                <a:lnTo>
                  <a:pt x="13067" y="14259"/>
                </a:lnTo>
                <a:lnTo>
                  <a:pt x="13067" y="14308"/>
                </a:lnTo>
                <a:lnTo>
                  <a:pt x="13115" y="14308"/>
                </a:lnTo>
                <a:lnTo>
                  <a:pt x="13261" y="14259"/>
                </a:lnTo>
                <a:lnTo>
                  <a:pt x="13407" y="14210"/>
                </a:lnTo>
                <a:lnTo>
                  <a:pt x="13651" y="14040"/>
                </a:lnTo>
                <a:lnTo>
                  <a:pt x="13797" y="13918"/>
                </a:lnTo>
                <a:lnTo>
                  <a:pt x="13943" y="13797"/>
                </a:lnTo>
                <a:lnTo>
                  <a:pt x="14064" y="13626"/>
                </a:lnTo>
                <a:lnTo>
                  <a:pt x="14137" y="13480"/>
                </a:lnTo>
                <a:lnTo>
                  <a:pt x="14332" y="13675"/>
                </a:lnTo>
                <a:lnTo>
                  <a:pt x="14186" y="13918"/>
                </a:lnTo>
                <a:lnTo>
                  <a:pt x="14089" y="14040"/>
                </a:lnTo>
                <a:lnTo>
                  <a:pt x="13991" y="14137"/>
                </a:lnTo>
                <a:lnTo>
                  <a:pt x="13870" y="14235"/>
                </a:lnTo>
                <a:lnTo>
                  <a:pt x="13748" y="14308"/>
                </a:lnTo>
                <a:lnTo>
                  <a:pt x="13626" y="14381"/>
                </a:lnTo>
                <a:lnTo>
                  <a:pt x="13505" y="14454"/>
                </a:lnTo>
                <a:lnTo>
                  <a:pt x="13505" y="14502"/>
                </a:lnTo>
                <a:lnTo>
                  <a:pt x="13480" y="14527"/>
                </a:lnTo>
                <a:lnTo>
                  <a:pt x="13505" y="14600"/>
                </a:lnTo>
                <a:lnTo>
                  <a:pt x="13602" y="14648"/>
                </a:lnTo>
                <a:lnTo>
                  <a:pt x="13675" y="14673"/>
                </a:lnTo>
                <a:lnTo>
                  <a:pt x="13772" y="14673"/>
                </a:lnTo>
                <a:lnTo>
                  <a:pt x="13894" y="14648"/>
                </a:lnTo>
                <a:lnTo>
                  <a:pt x="14089" y="14551"/>
                </a:lnTo>
                <a:lnTo>
                  <a:pt x="14235" y="14454"/>
                </a:lnTo>
                <a:lnTo>
                  <a:pt x="14356" y="14356"/>
                </a:lnTo>
                <a:lnTo>
                  <a:pt x="14454" y="14235"/>
                </a:lnTo>
                <a:lnTo>
                  <a:pt x="14575" y="14113"/>
                </a:lnTo>
                <a:lnTo>
                  <a:pt x="14648" y="13967"/>
                </a:lnTo>
                <a:lnTo>
                  <a:pt x="14867" y="14210"/>
                </a:lnTo>
                <a:lnTo>
                  <a:pt x="14843" y="14210"/>
                </a:lnTo>
                <a:lnTo>
                  <a:pt x="14721" y="14259"/>
                </a:lnTo>
                <a:lnTo>
                  <a:pt x="14624" y="14332"/>
                </a:lnTo>
                <a:lnTo>
                  <a:pt x="14454" y="14527"/>
                </a:lnTo>
                <a:lnTo>
                  <a:pt x="14235" y="14746"/>
                </a:lnTo>
                <a:lnTo>
                  <a:pt x="14113" y="14867"/>
                </a:lnTo>
                <a:lnTo>
                  <a:pt x="13991" y="14940"/>
                </a:lnTo>
                <a:lnTo>
                  <a:pt x="13967" y="14989"/>
                </a:lnTo>
                <a:lnTo>
                  <a:pt x="13967" y="15038"/>
                </a:lnTo>
                <a:lnTo>
                  <a:pt x="14016" y="15086"/>
                </a:lnTo>
                <a:lnTo>
                  <a:pt x="14064" y="15086"/>
                </a:lnTo>
                <a:lnTo>
                  <a:pt x="14356" y="15013"/>
                </a:lnTo>
                <a:lnTo>
                  <a:pt x="14478" y="14940"/>
                </a:lnTo>
                <a:lnTo>
                  <a:pt x="14624" y="14867"/>
                </a:lnTo>
                <a:lnTo>
                  <a:pt x="14867" y="14648"/>
                </a:lnTo>
                <a:lnTo>
                  <a:pt x="14965" y="14527"/>
                </a:lnTo>
                <a:lnTo>
                  <a:pt x="15038" y="14405"/>
                </a:lnTo>
                <a:lnTo>
                  <a:pt x="15038" y="14381"/>
                </a:lnTo>
                <a:lnTo>
                  <a:pt x="15330" y="14673"/>
                </a:lnTo>
                <a:lnTo>
                  <a:pt x="15111" y="14867"/>
                </a:lnTo>
                <a:lnTo>
                  <a:pt x="14892" y="15062"/>
                </a:lnTo>
                <a:lnTo>
                  <a:pt x="14648" y="15232"/>
                </a:lnTo>
                <a:lnTo>
                  <a:pt x="14527" y="15330"/>
                </a:lnTo>
                <a:lnTo>
                  <a:pt x="14429" y="15427"/>
                </a:lnTo>
                <a:lnTo>
                  <a:pt x="14405" y="15451"/>
                </a:lnTo>
                <a:lnTo>
                  <a:pt x="14405" y="15500"/>
                </a:lnTo>
                <a:lnTo>
                  <a:pt x="14429" y="15524"/>
                </a:lnTo>
                <a:lnTo>
                  <a:pt x="14454" y="15549"/>
                </a:lnTo>
                <a:lnTo>
                  <a:pt x="14624" y="15573"/>
                </a:lnTo>
                <a:lnTo>
                  <a:pt x="14770" y="15549"/>
                </a:lnTo>
                <a:lnTo>
                  <a:pt x="14940" y="15476"/>
                </a:lnTo>
                <a:lnTo>
                  <a:pt x="15086" y="15378"/>
                </a:lnTo>
                <a:lnTo>
                  <a:pt x="15232" y="15281"/>
                </a:lnTo>
                <a:lnTo>
                  <a:pt x="15354" y="15159"/>
                </a:lnTo>
                <a:lnTo>
                  <a:pt x="15573" y="14916"/>
                </a:lnTo>
                <a:lnTo>
                  <a:pt x="15743" y="15111"/>
                </a:lnTo>
                <a:lnTo>
                  <a:pt x="15476" y="15378"/>
                </a:lnTo>
                <a:lnTo>
                  <a:pt x="15330" y="15476"/>
                </a:lnTo>
                <a:lnTo>
                  <a:pt x="15184" y="15573"/>
                </a:lnTo>
                <a:lnTo>
                  <a:pt x="15038" y="15670"/>
                </a:lnTo>
                <a:lnTo>
                  <a:pt x="14892" y="15792"/>
                </a:lnTo>
                <a:lnTo>
                  <a:pt x="14843" y="15840"/>
                </a:lnTo>
                <a:lnTo>
                  <a:pt x="14867" y="15913"/>
                </a:lnTo>
                <a:lnTo>
                  <a:pt x="14892" y="15986"/>
                </a:lnTo>
                <a:lnTo>
                  <a:pt x="14940" y="16011"/>
                </a:lnTo>
                <a:lnTo>
                  <a:pt x="15038" y="16035"/>
                </a:lnTo>
                <a:lnTo>
                  <a:pt x="15159" y="16011"/>
                </a:lnTo>
                <a:lnTo>
                  <a:pt x="15354" y="15962"/>
                </a:lnTo>
                <a:lnTo>
                  <a:pt x="15524" y="15865"/>
                </a:lnTo>
                <a:lnTo>
                  <a:pt x="15695" y="15767"/>
                </a:lnTo>
                <a:lnTo>
                  <a:pt x="15889" y="15597"/>
                </a:lnTo>
                <a:lnTo>
                  <a:pt x="16060" y="15427"/>
                </a:lnTo>
                <a:lnTo>
                  <a:pt x="16352" y="15694"/>
                </a:lnTo>
                <a:lnTo>
                  <a:pt x="16181" y="15865"/>
                </a:lnTo>
                <a:lnTo>
                  <a:pt x="16011" y="16011"/>
                </a:lnTo>
                <a:lnTo>
                  <a:pt x="15743" y="16157"/>
                </a:lnTo>
                <a:lnTo>
                  <a:pt x="15500" y="16303"/>
                </a:lnTo>
                <a:lnTo>
                  <a:pt x="15451" y="16327"/>
                </a:lnTo>
                <a:lnTo>
                  <a:pt x="15451" y="16376"/>
                </a:lnTo>
                <a:lnTo>
                  <a:pt x="15476" y="16400"/>
                </a:lnTo>
                <a:lnTo>
                  <a:pt x="15524" y="16424"/>
                </a:lnTo>
                <a:lnTo>
                  <a:pt x="15719" y="16424"/>
                </a:lnTo>
                <a:lnTo>
                  <a:pt x="15889" y="16449"/>
                </a:lnTo>
                <a:lnTo>
                  <a:pt x="16084" y="16400"/>
                </a:lnTo>
                <a:lnTo>
                  <a:pt x="16254" y="16351"/>
                </a:lnTo>
                <a:lnTo>
                  <a:pt x="16400" y="16254"/>
                </a:lnTo>
                <a:lnTo>
                  <a:pt x="16522" y="16157"/>
                </a:lnTo>
                <a:lnTo>
                  <a:pt x="16498" y="16254"/>
                </a:lnTo>
                <a:lnTo>
                  <a:pt x="16400" y="16376"/>
                </a:lnTo>
                <a:lnTo>
                  <a:pt x="16279" y="16473"/>
                </a:lnTo>
                <a:lnTo>
                  <a:pt x="16133" y="16546"/>
                </a:lnTo>
                <a:lnTo>
                  <a:pt x="15987" y="16619"/>
                </a:lnTo>
                <a:lnTo>
                  <a:pt x="15768" y="16668"/>
                </a:lnTo>
                <a:lnTo>
                  <a:pt x="15451" y="16765"/>
                </a:lnTo>
                <a:lnTo>
                  <a:pt x="15427" y="16692"/>
                </a:lnTo>
                <a:lnTo>
                  <a:pt x="15354" y="16643"/>
                </a:lnTo>
                <a:lnTo>
                  <a:pt x="15208" y="16546"/>
                </a:lnTo>
                <a:lnTo>
                  <a:pt x="15062" y="16400"/>
                </a:lnTo>
                <a:lnTo>
                  <a:pt x="14770" y="16132"/>
                </a:lnTo>
                <a:lnTo>
                  <a:pt x="14016" y="15524"/>
                </a:lnTo>
                <a:lnTo>
                  <a:pt x="13626" y="15159"/>
                </a:lnTo>
                <a:lnTo>
                  <a:pt x="13261" y="14770"/>
                </a:lnTo>
                <a:lnTo>
                  <a:pt x="12556" y="14016"/>
                </a:lnTo>
                <a:lnTo>
                  <a:pt x="12312" y="13772"/>
                </a:lnTo>
                <a:lnTo>
                  <a:pt x="12045" y="13553"/>
                </a:lnTo>
                <a:lnTo>
                  <a:pt x="11485" y="13140"/>
                </a:lnTo>
                <a:lnTo>
                  <a:pt x="11217" y="12921"/>
                </a:lnTo>
                <a:lnTo>
                  <a:pt x="10950" y="12677"/>
                </a:lnTo>
                <a:lnTo>
                  <a:pt x="10707" y="12434"/>
                </a:lnTo>
                <a:lnTo>
                  <a:pt x="10512" y="12166"/>
                </a:lnTo>
                <a:lnTo>
                  <a:pt x="10828" y="11899"/>
                </a:lnTo>
                <a:lnTo>
                  <a:pt x="11144" y="11607"/>
                </a:lnTo>
                <a:lnTo>
                  <a:pt x="11436" y="11315"/>
                </a:lnTo>
                <a:lnTo>
                  <a:pt x="11704" y="10998"/>
                </a:lnTo>
                <a:close/>
                <a:moveTo>
                  <a:pt x="6400" y="0"/>
                </a:moveTo>
                <a:lnTo>
                  <a:pt x="5791" y="73"/>
                </a:lnTo>
                <a:lnTo>
                  <a:pt x="5183" y="170"/>
                </a:lnTo>
                <a:lnTo>
                  <a:pt x="4891" y="243"/>
                </a:lnTo>
                <a:lnTo>
                  <a:pt x="4599" y="341"/>
                </a:lnTo>
                <a:lnTo>
                  <a:pt x="4258" y="462"/>
                </a:lnTo>
                <a:lnTo>
                  <a:pt x="3918" y="633"/>
                </a:lnTo>
                <a:lnTo>
                  <a:pt x="3601" y="827"/>
                </a:lnTo>
                <a:lnTo>
                  <a:pt x="3285" y="1022"/>
                </a:lnTo>
                <a:lnTo>
                  <a:pt x="2969" y="1241"/>
                </a:lnTo>
                <a:lnTo>
                  <a:pt x="2677" y="1484"/>
                </a:lnTo>
                <a:lnTo>
                  <a:pt x="2117" y="1971"/>
                </a:lnTo>
                <a:lnTo>
                  <a:pt x="1850" y="2239"/>
                </a:lnTo>
                <a:lnTo>
                  <a:pt x="1606" y="2506"/>
                </a:lnTo>
                <a:lnTo>
                  <a:pt x="1363" y="2798"/>
                </a:lnTo>
                <a:lnTo>
                  <a:pt x="1168" y="3066"/>
                </a:lnTo>
                <a:lnTo>
                  <a:pt x="949" y="3382"/>
                </a:lnTo>
                <a:lnTo>
                  <a:pt x="779" y="3699"/>
                </a:lnTo>
                <a:lnTo>
                  <a:pt x="609" y="4015"/>
                </a:lnTo>
                <a:lnTo>
                  <a:pt x="463" y="4331"/>
                </a:lnTo>
                <a:lnTo>
                  <a:pt x="341" y="4672"/>
                </a:lnTo>
                <a:lnTo>
                  <a:pt x="244" y="5013"/>
                </a:lnTo>
                <a:lnTo>
                  <a:pt x="146" y="5353"/>
                </a:lnTo>
                <a:lnTo>
                  <a:pt x="73" y="5718"/>
                </a:lnTo>
                <a:lnTo>
                  <a:pt x="25" y="6083"/>
                </a:lnTo>
                <a:lnTo>
                  <a:pt x="0" y="6448"/>
                </a:lnTo>
                <a:lnTo>
                  <a:pt x="0" y="6813"/>
                </a:lnTo>
                <a:lnTo>
                  <a:pt x="0" y="7203"/>
                </a:lnTo>
                <a:lnTo>
                  <a:pt x="25" y="7592"/>
                </a:lnTo>
                <a:lnTo>
                  <a:pt x="98" y="7957"/>
                </a:lnTo>
                <a:lnTo>
                  <a:pt x="171" y="8346"/>
                </a:lnTo>
                <a:lnTo>
                  <a:pt x="268" y="8711"/>
                </a:lnTo>
                <a:lnTo>
                  <a:pt x="390" y="9076"/>
                </a:lnTo>
                <a:lnTo>
                  <a:pt x="560" y="9441"/>
                </a:lnTo>
                <a:lnTo>
                  <a:pt x="730" y="9782"/>
                </a:lnTo>
                <a:lnTo>
                  <a:pt x="925" y="10122"/>
                </a:lnTo>
                <a:lnTo>
                  <a:pt x="1168" y="10463"/>
                </a:lnTo>
                <a:lnTo>
                  <a:pt x="1436" y="10804"/>
                </a:lnTo>
                <a:lnTo>
                  <a:pt x="1704" y="11096"/>
                </a:lnTo>
                <a:lnTo>
                  <a:pt x="1996" y="11363"/>
                </a:lnTo>
                <a:lnTo>
                  <a:pt x="2312" y="11631"/>
                </a:lnTo>
                <a:lnTo>
                  <a:pt x="2628" y="11874"/>
                </a:lnTo>
                <a:lnTo>
                  <a:pt x="2969" y="12093"/>
                </a:lnTo>
                <a:lnTo>
                  <a:pt x="3334" y="12312"/>
                </a:lnTo>
                <a:lnTo>
                  <a:pt x="3747" y="12531"/>
                </a:lnTo>
                <a:lnTo>
                  <a:pt x="4161" y="12726"/>
                </a:lnTo>
                <a:lnTo>
                  <a:pt x="4599" y="12896"/>
                </a:lnTo>
                <a:lnTo>
                  <a:pt x="5037" y="13042"/>
                </a:lnTo>
                <a:lnTo>
                  <a:pt x="5499" y="13164"/>
                </a:lnTo>
                <a:lnTo>
                  <a:pt x="5937" y="13261"/>
                </a:lnTo>
                <a:lnTo>
                  <a:pt x="6400" y="13334"/>
                </a:lnTo>
                <a:lnTo>
                  <a:pt x="6862" y="13383"/>
                </a:lnTo>
                <a:lnTo>
                  <a:pt x="7324" y="13383"/>
                </a:lnTo>
                <a:lnTo>
                  <a:pt x="7787" y="13334"/>
                </a:lnTo>
                <a:lnTo>
                  <a:pt x="8225" y="13261"/>
                </a:lnTo>
                <a:lnTo>
                  <a:pt x="8638" y="13140"/>
                </a:lnTo>
                <a:lnTo>
                  <a:pt x="9076" y="12994"/>
                </a:lnTo>
                <a:lnTo>
                  <a:pt x="9466" y="12799"/>
                </a:lnTo>
                <a:lnTo>
                  <a:pt x="9879" y="12580"/>
                </a:lnTo>
                <a:lnTo>
                  <a:pt x="10269" y="12337"/>
                </a:lnTo>
                <a:lnTo>
                  <a:pt x="10293" y="12458"/>
                </a:lnTo>
                <a:lnTo>
                  <a:pt x="10317" y="12580"/>
                </a:lnTo>
                <a:lnTo>
                  <a:pt x="10390" y="12677"/>
                </a:lnTo>
                <a:lnTo>
                  <a:pt x="10463" y="12775"/>
                </a:lnTo>
                <a:lnTo>
                  <a:pt x="10658" y="12969"/>
                </a:lnTo>
                <a:lnTo>
                  <a:pt x="10828" y="13140"/>
                </a:lnTo>
                <a:lnTo>
                  <a:pt x="11120" y="13383"/>
                </a:lnTo>
                <a:lnTo>
                  <a:pt x="11412" y="13602"/>
                </a:lnTo>
                <a:lnTo>
                  <a:pt x="11704" y="13845"/>
                </a:lnTo>
                <a:lnTo>
                  <a:pt x="11972" y="14089"/>
                </a:lnTo>
                <a:lnTo>
                  <a:pt x="12385" y="14502"/>
                </a:lnTo>
                <a:lnTo>
                  <a:pt x="12775" y="14916"/>
                </a:lnTo>
                <a:lnTo>
                  <a:pt x="13164" y="15330"/>
                </a:lnTo>
                <a:lnTo>
                  <a:pt x="13553" y="15743"/>
                </a:lnTo>
                <a:lnTo>
                  <a:pt x="13772" y="15938"/>
                </a:lnTo>
                <a:lnTo>
                  <a:pt x="13991" y="16132"/>
                </a:lnTo>
                <a:lnTo>
                  <a:pt x="14429" y="16473"/>
                </a:lnTo>
                <a:lnTo>
                  <a:pt x="14770" y="16789"/>
                </a:lnTo>
                <a:lnTo>
                  <a:pt x="14916" y="16935"/>
                </a:lnTo>
                <a:lnTo>
                  <a:pt x="15111" y="17081"/>
                </a:lnTo>
                <a:lnTo>
                  <a:pt x="15184" y="17106"/>
                </a:lnTo>
                <a:lnTo>
                  <a:pt x="15232" y="17154"/>
                </a:lnTo>
                <a:lnTo>
                  <a:pt x="15305" y="17179"/>
                </a:lnTo>
                <a:lnTo>
                  <a:pt x="15451" y="17227"/>
                </a:lnTo>
                <a:lnTo>
                  <a:pt x="15646" y="17203"/>
                </a:lnTo>
                <a:lnTo>
                  <a:pt x="15841" y="17179"/>
                </a:lnTo>
                <a:lnTo>
                  <a:pt x="16035" y="17106"/>
                </a:lnTo>
                <a:lnTo>
                  <a:pt x="16230" y="17033"/>
                </a:lnTo>
                <a:lnTo>
                  <a:pt x="16498" y="16911"/>
                </a:lnTo>
                <a:lnTo>
                  <a:pt x="16644" y="16814"/>
                </a:lnTo>
                <a:lnTo>
                  <a:pt x="16790" y="16668"/>
                </a:lnTo>
                <a:lnTo>
                  <a:pt x="16911" y="16497"/>
                </a:lnTo>
                <a:lnTo>
                  <a:pt x="17009" y="16327"/>
                </a:lnTo>
                <a:lnTo>
                  <a:pt x="17057" y="16132"/>
                </a:lnTo>
                <a:lnTo>
                  <a:pt x="17082" y="15938"/>
                </a:lnTo>
                <a:lnTo>
                  <a:pt x="17057" y="15840"/>
                </a:lnTo>
                <a:lnTo>
                  <a:pt x="17033" y="15767"/>
                </a:lnTo>
                <a:lnTo>
                  <a:pt x="17009" y="15670"/>
                </a:lnTo>
                <a:lnTo>
                  <a:pt x="16936" y="15597"/>
                </a:lnTo>
                <a:lnTo>
                  <a:pt x="16887" y="15549"/>
                </a:lnTo>
                <a:lnTo>
                  <a:pt x="15500" y="14137"/>
                </a:lnTo>
                <a:lnTo>
                  <a:pt x="14819" y="13432"/>
                </a:lnTo>
                <a:lnTo>
                  <a:pt x="14089" y="12750"/>
                </a:lnTo>
                <a:lnTo>
                  <a:pt x="13772" y="12458"/>
                </a:lnTo>
                <a:lnTo>
                  <a:pt x="13432" y="12166"/>
                </a:lnTo>
                <a:lnTo>
                  <a:pt x="13091" y="11899"/>
                </a:lnTo>
                <a:lnTo>
                  <a:pt x="12775" y="11582"/>
                </a:lnTo>
                <a:lnTo>
                  <a:pt x="12580" y="11363"/>
                </a:lnTo>
                <a:lnTo>
                  <a:pt x="12385" y="11120"/>
                </a:lnTo>
                <a:lnTo>
                  <a:pt x="12166" y="10901"/>
                </a:lnTo>
                <a:lnTo>
                  <a:pt x="12045" y="10804"/>
                </a:lnTo>
                <a:lnTo>
                  <a:pt x="11923" y="10706"/>
                </a:lnTo>
                <a:lnTo>
                  <a:pt x="12191" y="10317"/>
                </a:lnTo>
                <a:lnTo>
                  <a:pt x="12434" y="9928"/>
                </a:lnTo>
                <a:lnTo>
                  <a:pt x="12629" y="9490"/>
                </a:lnTo>
                <a:lnTo>
                  <a:pt x="12823" y="9076"/>
                </a:lnTo>
                <a:lnTo>
                  <a:pt x="12969" y="8614"/>
                </a:lnTo>
                <a:lnTo>
                  <a:pt x="13091" y="8176"/>
                </a:lnTo>
                <a:lnTo>
                  <a:pt x="13188" y="7713"/>
                </a:lnTo>
                <a:lnTo>
                  <a:pt x="13261" y="7251"/>
                </a:lnTo>
                <a:lnTo>
                  <a:pt x="13310" y="6765"/>
                </a:lnTo>
                <a:lnTo>
                  <a:pt x="13310" y="6302"/>
                </a:lnTo>
                <a:lnTo>
                  <a:pt x="13286" y="5840"/>
                </a:lnTo>
                <a:lnTo>
                  <a:pt x="13237" y="5378"/>
                </a:lnTo>
                <a:lnTo>
                  <a:pt x="13164" y="4891"/>
                </a:lnTo>
                <a:lnTo>
                  <a:pt x="13042" y="4453"/>
                </a:lnTo>
                <a:lnTo>
                  <a:pt x="12896" y="3991"/>
                </a:lnTo>
                <a:lnTo>
                  <a:pt x="12702" y="3553"/>
                </a:lnTo>
                <a:lnTo>
                  <a:pt x="12580" y="3285"/>
                </a:lnTo>
                <a:lnTo>
                  <a:pt x="12434" y="3042"/>
                </a:lnTo>
                <a:lnTo>
                  <a:pt x="12288" y="2798"/>
                </a:lnTo>
                <a:lnTo>
                  <a:pt x="12118" y="2579"/>
                </a:lnTo>
                <a:lnTo>
                  <a:pt x="11753" y="2141"/>
                </a:lnTo>
                <a:lnTo>
                  <a:pt x="11339" y="1728"/>
                </a:lnTo>
                <a:lnTo>
                  <a:pt x="10901" y="1363"/>
                </a:lnTo>
                <a:lnTo>
                  <a:pt x="10415" y="1046"/>
                </a:lnTo>
                <a:lnTo>
                  <a:pt x="9904" y="754"/>
                </a:lnTo>
                <a:lnTo>
                  <a:pt x="9368" y="511"/>
                </a:lnTo>
                <a:lnTo>
                  <a:pt x="8784" y="316"/>
                </a:lnTo>
                <a:lnTo>
                  <a:pt x="8225" y="170"/>
                </a:lnTo>
                <a:lnTo>
                  <a:pt x="7616" y="73"/>
                </a:lnTo>
                <a:lnTo>
                  <a:pt x="7008" y="0"/>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234339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Craft Questions (Roles)">
    <p:spTree>
      <p:nvGrpSpPr>
        <p:cNvPr id="1" name=""/>
        <p:cNvGrpSpPr/>
        <p:nvPr/>
      </p:nvGrpSpPr>
      <p:grpSpPr>
        <a:xfrm>
          <a:off x="0" y="0"/>
          <a:ext cx="0" cy="0"/>
          <a:chOff x="0" y="0"/>
          <a:chExt cx="0" cy="0"/>
        </a:xfrm>
      </p:grpSpPr>
      <p:pic>
        <p:nvPicPr>
          <p:cNvPr id="28" name="Picture 27" descr="A picture containing circle, sketch&#10;&#10;Description automatically generated">
            <a:extLst>
              <a:ext uri="{FF2B5EF4-FFF2-40B4-BE49-F238E27FC236}">
                <a16:creationId xmlns:a16="http://schemas.microsoft.com/office/drawing/2014/main" id="{5D38DFF2-6C40-686E-B910-1EB687EE7A21}"/>
              </a:ext>
            </a:extLst>
          </p:cNvPr>
          <p:cNvPicPr>
            <a:picLocks noChangeAspect="1"/>
          </p:cNvPicPr>
          <p:nvPr userDrawn="1"/>
        </p:nvPicPr>
        <p:blipFill>
          <a:blip r:embed="rId2">
            <a:duotone>
              <a:schemeClr val="accent4">
                <a:shade val="45000"/>
                <a:satMod val="135000"/>
              </a:schemeClr>
              <a:prstClr val="white"/>
            </a:duotone>
          </a:blip>
          <a:stretch>
            <a:fillRect/>
          </a:stretch>
        </p:blipFill>
        <p:spPr>
          <a:xfrm rot="18940888">
            <a:off x="1041541" y="3818788"/>
            <a:ext cx="601819" cy="601819"/>
          </a:xfrm>
          <a:prstGeom prst="rect">
            <a:avLst/>
          </a:prstGeom>
        </p:spPr>
      </p:pic>
      <p:sp>
        <p:nvSpPr>
          <p:cNvPr id="8" name="Footer Placeholder 7">
            <a:extLst>
              <a:ext uri="{FF2B5EF4-FFF2-40B4-BE49-F238E27FC236}">
                <a16:creationId xmlns:a16="http://schemas.microsoft.com/office/drawing/2014/main" id="{A7348AAA-8456-4B80-E8AD-89A025B4F8CA}"/>
              </a:ext>
            </a:extLst>
          </p:cNvPr>
          <p:cNvSpPr>
            <a:spLocks noGrp="1"/>
          </p:cNvSpPr>
          <p:nvPr>
            <p:ph type="ftr" sz="quarter" idx="11"/>
          </p:nvPr>
        </p:nvSpPr>
        <p:spPr/>
        <p:txBody>
          <a:bodyPr/>
          <a:lstStyle/>
          <a:p>
            <a:r>
              <a:rPr lang="en-US"/>
              <a:t>Unit 1 ● Lesson #</a:t>
            </a:r>
          </a:p>
        </p:txBody>
      </p:sp>
      <p:sp>
        <p:nvSpPr>
          <p:cNvPr id="10" name="TextBox 9">
            <a:extLst>
              <a:ext uri="{FF2B5EF4-FFF2-40B4-BE49-F238E27FC236}">
                <a16:creationId xmlns:a16="http://schemas.microsoft.com/office/drawing/2014/main" id="{153BC1F1-D70F-F570-7045-2DF9B6007A16}"/>
              </a:ext>
            </a:extLst>
          </p:cNvPr>
          <p:cNvSpPr txBox="1"/>
          <p:nvPr userDrawn="1"/>
        </p:nvSpPr>
        <p:spPr>
          <a:xfrm>
            <a:off x="1135524" y="1558491"/>
            <a:ext cx="4980740" cy="329320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752475" lvl="1" indent="0">
              <a:buFont typeface="Arial" panose="020B0604020202020204" pitchFamily="34" charset="0"/>
              <a:buNone/>
              <a:tabLst/>
            </a:pPr>
            <a:r>
              <a:rPr lang="en-US" sz="2400" strike="noStrike">
                <a:latin typeface="Avenir Book" panose="02000503020000020003" pitchFamily="2" charset="0"/>
              </a:rPr>
              <a:t>Think about a mathematical question that you could ask about the image or situation.</a:t>
            </a:r>
          </a:p>
          <a:p>
            <a:pPr marL="752475" lvl="1" indent="0">
              <a:buFont typeface="Arial" panose="020B0604020202020204" pitchFamily="34" charset="0"/>
              <a:buNone/>
              <a:tabLst/>
            </a:pPr>
            <a:endParaRPr lang="en-US" sz="1000" strike="noStrike">
              <a:latin typeface="Avenir Book" panose="02000503020000020003" pitchFamily="2" charset="0"/>
            </a:endParaRPr>
          </a:p>
          <a:p>
            <a:pPr marL="752475" lvl="1" indent="0">
              <a:buFont typeface="Arial" panose="020B0604020202020204" pitchFamily="34" charset="0"/>
              <a:buNone/>
              <a:tabLst/>
            </a:pPr>
            <a:r>
              <a:rPr lang="en-US" sz="2400" strike="noStrike">
                <a:latin typeface="Avenir Book" panose="02000503020000020003" pitchFamily="2" charset="0"/>
              </a:rPr>
              <a:t>Share your question with a partner or small group.</a:t>
            </a:r>
          </a:p>
          <a:p>
            <a:pPr marL="752475" lvl="1" indent="0">
              <a:buFont typeface="Arial" panose="020B0604020202020204" pitchFamily="34" charset="0"/>
              <a:buNone/>
              <a:tabLst/>
            </a:pPr>
            <a:endParaRPr lang="en-US" sz="1000" strike="noStrike">
              <a:latin typeface="Avenir Book" panose="02000503020000020003" pitchFamily="2" charset="0"/>
            </a:endParaRPr>
          </a:p>
          <a:p>
            <a:pPr marL="752475" lvl="1" indent="0">
              <a:buFont typeface="Arial" panose="020B0604020202020204" pitchFamily="34" charset="0"/>
              <a:buNone/>
              <a:tabLst/>
            </a:pPr>
            <a:r>
              <a:rPr lang="en-US" sz="2400" strike="noStrike">
                <a:latin typeface="Avenir Book" panose="02000503020000020003" pitchFamily="2" charset="0"/>
              </a:rPr>
              <a:t>Select one question to share with the class. </a:t>
            </a:r>
            <a:endParaRPr lang="en-US" sz="2000"/>
          </a:p>
          <a:p>
            <a:endParaRPr lang="en-US" sz="2000"/>
          </a:p>
        </p:txBody>
      </p:sp>
      <p:sp>
        <p:nvSpPr>
          <p:cNvPr id="11" name="TextBox 10">
            <a:extLst>
              <a:ext uri="{FF2B5EF4-FFF2-40B4-BE49-F238E27FC236}">
                <a16:creationId xmlns:a16="http://schemas.microsoft.com/office/drawing/2014/main" id="{2CDC579E-F7C1-4FE2-DE15-53DD244F2628}"/>
              </a:ext>
            </a:extLst>
          </p:cNvPr>
          <p:cNvSpPr txBox="1"/>
          <p:nvPr userDrawn="1"/>
        </p:nvSpPr>
        <p:spPr>
          <a:xfrm>
            <a:off x="7796747" y="862957"/>
            <a:ext cx="2467429" cy="523220"/>
          </a:xfrm>
          <a:prstGeom prst="rect">
            <a:avLst/>
          </a:prstGeom>
          <a:noFill/>
        </p:spPr>
        <p:txBody>
          <a:bodyPr wrap="square" rtlCol="0">
            <a:spAutoFit/>
          </a:bodyPr>
          <a:lstStyle/>
          <a:p>
            <a:r>
              <a:rPr lang="en-US" sz="2800" b="1" i="0">
                <a:latin typeface="Avenir Black" panose="02000503020000020003" pitchFamily="2" charset="0"/>
              </a:rPr>
              <a:t>Teacher Role</a:t>
            </a:r>
          </a:p>
        </p:txBody>
      </p:sp>
      <p:sp>
        <p:nvSpPr>
          <p:cNvPr id="12" name="TextBox 11">
            <a:extLst>
              <a:ext uri="{FF2B5EF4-FFF2-40B4-BE49-F238E27FC236}">
                <a16:creationId xmlns:a16="http://schemas.microsoft.com/office/drawing/2014/main" id="{72DA01C8-772A-037F-B597-C003A01BEBA6}"/>
              </a:ext>
            </a:extLst>
          </p:cNvPr>
          <p:cNvSpPr txBox="1"/>
          <p:nvPr userDrawn="1"/>
        </p:nvSpPr>
        <p:spPr>
          <a:xfrm>
            <a:off x="2436225" y="945600"/>
            <a:ext cx="2467429" cy="523220"/>
          </a:xfrm>
          <a:prstGeom prst="rect">
            <a:avLst/>
          </a:prstGeom>
          <a:noFill/>
        </p:spPr>
        <p:txBody>
          <a:bodyPr wrap="square" rtlCol="0">
            <a:spAutoFit/>
          </a:bodyPr>
          <a:lstStyle/>
          <a:p>
            <a:r>
              <a:rPr lang="en-US" sz="2800" b="1" i="0">
                <a:latin typeface="Avenir Black" panose="02000503020000020003" pitchFamily="2" charset="0"/>
              </a:rPr>
              <a:t>Student Role</a:t>
            </a:r>
          </a:p>
        </p:txBody>
      </p:sp>
      <p:sp>
        <p:nvSpPr>
          <p:cNvPr id="13" name="TextBox 12">
            <a:extLst>
              <a:ext uri="{FF2B5EF4-FFF2-40B4-BE49-F238E27FC236}">
                <a16:creationId xmlns:a16="http://schemas.microsoft.com/office/drawing/2014/main" id="{9BF89CC8-9E2C-C2F3-E56B-D9636AE1C215}"/>
              </a:ext>
            </a:extLst>
          </p:cNvPr>
          <p:cNvSpPr txBox="1"/>
          <p:nvPr userDrawn="1"/>
        </p:nvSpPr>
        <p:spPr>
          <a:xfrm>
            <a:off x="6313117" y="1557003"/>
            <a:ext cx="5108576" cy="34163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lvl="0" indent="-285750">
              <a:buFont typeface="Arial" panose="020B0604020202020204" pitchFamily="34" charset="0"/>
              <a:buChar char="•"/>
            </a:pPr>
            <a:r>
              <a:rPr lang="en-US" sz="2400" strike="noStrike">
                <a:latin typeface="Avenir Book" panose="02000503020000020003" pitchFamily="2" charset="0"/>
              </a:rPr>
              <a:t>Show an image or situation with the question removed. </a:t>
            </a:r>
          </a:p>
          <a:p>
            <a:pPr marL="285750" lvl="0" indent="-285750">
              <a:buFont typeface="Arial" panose="020B0604020202020204" pitchFamily="34" charset="0"/>
              <a:buChar char="•"/>
            </a:pPr>
            <a:r>
              <a:rPr lang="en-US" sz="2400" strike="noStrike">
                <a:latin typeface="Avenir Book" panose="02000503020000020003" pitchFamily="2" charset="0"/>
              </a:rPr>
              <a:t>Allow independent think time and partner/small group discussion time.</a:t>
            </a:r>
          </a:p>
          <a:p>
            <a:pPr marL="285750" lvl="0" indent="-285750">
              <a:buFont typeface="Arial" panose="020B0604020202020204" pitchFamily="34" charset="0"/>
              <a:buChar char="•"/>
            </a:pPr>
            <a:r>
              <a:rPr lang="en-US" sz="2400" strike="noStrike">
                <a:latin typeface="Avenir Book" panose="02000503020000020003" pitchFamily="2" charset="0"/>
              </a:rPr>
              <a:t>Ask pairs/groups to share their questions with the class. </a:t>
            </a:r>
          </a:p>
          <a:p>
            <a:pPr marL="285750" lvl="0" indent="-285750">
              <a:buFont typeface="Arial" panose="020B0604020202020204" pitchFamily="34" charset="0"/>
              <a:buChar char="•"/>
            </a:pPr>
            <a:r>
              <a:rPr lang="en-US" sz="2400" strike="noStrike">
                <a:latin typeface="Avenir Book" panose="02000503020000020003" pitchFamily="2" charset="0"/>
              </a:rPr>
              <a:t>Identify the question students will solve during the lesson. </a:t>
            </a:r>
          </a:p>
        </p:txBody>
      </p:sp>
      <p:sp>
        <p:nvSpPr>
          <p:cNvPr id="22" name="TextBox 21">
            <a:extLst>
              <a:ext uri="{FF2B5EF4-FFF2-40B4-BE49-F238E27FC236}">
                <a16:creationId xmlns:a16="http://schemas.microsoft.com/office/drawing/2014/main" id="{DEA6FDF8-B552-9F3D-5C43-C093BA725F03}"/>
              </a:ext>
            </a:extLst>
          </p:cNvPr>
          <p:cNvSpPr txBox="1"/>
          <p:nvPr userDrawn="1"/>
        </p:nvSpPr>
        <p:spPr>
          <a:xfrm>
            <a:off x="-3" y="37191"/>
            <a:ext cx="2290919" cy="369332"/>
          </a:xfrm>
          <a:prstGeom prst="rect">
            <a:avLst/>
          </a:prstGeom>
          <a:noFill/>
        </p:spPr>
        <p:txBody>
          <a:bodyPr wrap="square" rtlCol="0">
            <a:spAutoFit/>
          </a:bodyPr>
          <a:lstStyle/>
          <a:p>
            <a:r>
              <a:rPr lang="en-US" b="1">
                <a:solidFill>
                  <a:schemeClr val="bg1"/>
                </a:solidFill>
                <a:latin typeface="Avenir Book" panose="02000503020000020003" pitchFamily="2" charset="0"/>
              </a:rPr>
              <a:t>Co-Craft Questions</a:t>
            </a:r>
          </a:p>
        </p:txBody>
      </p:sp>
      <p:pic>
        <p:nvPicPr>
          <p:cNvPr id="2" name="Picture 1" descr="A group of question marks&#10;&#10;Description automatically generated with low confidence">
            <a:extLst>
              <a:ext uri="{FF2B5EF4-FFF2-40B4-BE49-F238E27FC236}">
                <a16:creationId xmlns:a16="http://schemas.microsoft.com/office/drawing/2014/main" id="{C25199F5-58F6-4D32-A680-1A0DE169CAA8}"/>
              </a:ext>
            </a:extLst>
          </p:cNvPr>
          <p:cNvPicPr>
            <a:picLocks noChangeAspect="1"/>
          </p:cNvPicPr>
          <p:nvPr userDrawn="1"/>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11355389" y="24958"/>
            <a:ext cx="836612" cy="571970"/>
          </a:xfrm>
          <a:prstGeom prst="rect">
            <a:avLst/>
          </a:prstGeom>
        </p:spPr>
      </p:pic>
      <p:pic>
        <p:nvPicPr>
          <p:cNvPr id="3" name="Picture 2" descr="A black and white drawing of a thought bubble&#10;&#10;Description automatically generated with medium confidence">
            <a:extLst>
              <a:ext uri="{FF2B5EF4-FFF2-40B4-BE49-F238E27FC236}">
                <a16:creationId xmlns:a16="http://schemas.microsoft.com/office/drawing/2014/main" id="{A8F33420-650B-A91D-2CC6-8F8A3BAEB915}"/>
              </a:ext>
            </a:extLst>
          </p:cNvPr>
          <p:cNvPicPr>
            <a:picLocks noChangeAspect="1"/>
          </p:cNvPicPr>
          <p:nvPr userDrawn="1"/>
        </p:nvPicPr>
        <p:blipFill>
          <a:blip r:embed="rId5">
            <a:duotone>
              <a:schemeClr val="accent4">
                <a:shade val="45000"/>
                <a:satMod val="135000"/>
              </a:schemeClr>
              <a:prstClr val="white"/>
            </a:duotone>
          </a:blip>
          <a:stretch>
            <a:fillRect/>
          </a:stretch>
        </p:blipFill>
        <p:spPr>
          <a:xfrm flipH="1">
            <a:off x="1006539" y="1843557"/>
            <a:ext cx="707258" cy="565807"/>
          </a:xfrm>
          <a:prstGeom prst="rect">
            <a:avLst/>
          </a:prstGeom>
        </p:spPr>
      </p:pic>
      <p:sp>
        <p:nvSpPr>
          <p:cNvPr id="6" name="Google Shape;27;p5">
            <a:extLst>
              <a:ext uri="{FF2B5EF4-FFF2-40B4-BE49-F238E27FC236}">
                <a16:creationId xmlns:a16="http://schemas.microsoft.com/office/drawing/2014/main" id="{4BD62505-5404-C07B-24E5-3620B0FFBFB5}"/>
              </a:ext>
            </a:extLst>
          </p:cNvPr>
          <p:cNvSpPr/>
          <p:nvPr userDrawn="1"/>
        </p:nvSpPr>
        <p:spPr>
          <a:xfrm rot="5400000">
            <a:off x="931615" y="-931604"/>
            <a:ext cx="369333" cy="2232561"/>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TextBox 6">
            <a:extLst>
              <a:ext uri="{FF2B5EF4-FFF2-40B4-BE49-F238E27FC236}">
                <a16:creationId xmlns:a16="http://schemas.microsoft.com/office/drawing/2014/main" id="{5F1DA5E4-5830-130A-E74E-B0E625FD1080}"/>
              </a:ext>
            </a:extLst>
          </p:cNvPr>
          <p:cNvSpPr txBox="1"/>
          <p:nvPr userDrawn="1"/>
        </p:nvSpPr>
        <p:spPr>
          <a:xfrm>
            <a:off x="1" y="24958"/>
            <a:ext cx="2232561" cy="369332"/>
          </a:xfrm>
          <a:prstGeom prst="rect">
            <a:avLst/>
          </a:prstGeom>
          <a:noFill/>
        </p:spPr>
        <p:txBody>
          <a:bodyPr wrap="square" rtlCol="0">
            <a:spAutoFit/>
          </a:bodyPr>
          <a:lstStyle/>
          <a:p>
            <a:r>
              <a:rPr lang="en-US" b="1">
                <a:solidFill>
                  <a:schemeClr val="bg1"/>
                </a:solidFill>
                <a:latin typeface="Avenir Book" panose="02000503020000020003" pitchFamily="2" charset="0"/>
              </a:rPr>
              <a:t>Co-Craft Questions</a:t>
            </a:r>
          </a:p>
        </p:txBody>
      </p:sp>
      <p:pic>
        <p:nvPicPr>
          <p:cNvPr id="23" name="Picture 22" descr="A picture containing sketch, drawing, kitchenware, linedrawing&#10;&#10;Description automatically generated">
            <a:extLst>
              <a:ext uri="{FF2B5EF4-FFF2-40B4-BE49-F238E27FC236}">
                <a16:creationId xmlns:a16="http://schemas.microsoft.com/office/drawing/2014/main" id="{D8FB4467-D3E3-977C-75EF-383254E11C03}"/>
              </a:ext>
            </a:extLst>
          </p:cNvPr>
          <p:cNvPicPr>
            <a:picLocks noChangeAspect="1"/>
          </p:cNvPicPr>
          <p:nvPr userDrawn="1"/>
        </p:nvPicPr>
        <p:blipFill rotWithShape="1">
          <a:blip r:embed="rId6">
            <a:duotone>
              <a:schemeClr val="accent4">
                <a:shade val="45000"/>
                <a:satMod val="135000"/>
              </a:schemeClr>
              <a:prstClr val="white"/>
            </a:duotone>
            <a:extLst>
              <a:ext uri="{BEBA8EAE-BF5A-486C-A8C5-ECC9F3942E4B}">
                <a14:imgProps xmlns:a14="http://schemas.microsoft.com/office/drawing/2010/main">
                  <a14:imgLayer r:embed="rId7">
                    <a14:imgEffect>
                      <a14:sharpenSoften amount="50000"/>
                    </a14:imgEffect>
                    <a14:imgEffect>
                      <a14:colorTemperature colorTemp="4700"/>
                    </a14:imgEffect>
                  </a14:imgLayer>
                </a14:imgProps>
              </a:ext>
            </a:extLst>
          </a:blip>
          <a:srcRect r="6524"/>
          <a:stretch/>
        </p:blipFill>
        <p:spPr>
          <a:xfrm>
            <a:off x="897741" y="2856148"/>
            <a:ext cx="924853" cy="710041"/>
          </a:xfrm>
          <a:prstGeom prst="rect">
            <a:avLst/>
          </a:prstGeom>
        </p:spPr>
      </p:pic>
      <p:pic>
        <p:nvPicPr>
          <p:cNvPr id="26" name="Picture 25" descr="A question mark drawn on a white background&#10;&#10;Description automatically generated with low confidence">
            <a:extLst>
              <a:ext uri="{FF2B5EF4-FFF2-40B4-BE49-F238E27FC236}">
                <a16:creationId xmlns:a16="http://schemas.microsoft.com/office/drawing/2014/main" id="{414ED823-151F-AF47-09BB-CBC94502673F}"/>
              </a:ext>
            </a:extLst>
          </p:cNvPr>
          <p:cNvPicPr>
            <a:picLocks noChangeAspect="1"/>
          </p:cNvPicPr>
          <p:nvPr userDrawn="1"/>
        </p:nvPicPr>
        <p:blipFill>
          <a:blip r:embed="rId8">
            <a:duotone>
              <a:schemeClr val="accent4">
                <a:shade val="45000"/>
                <a:satMod val="135000"/>
              </a:schemeClr>
              <a:prstClr val="white"/>
            </a:duotone>
            <a:extLst>
              <a:ext uri="{BEBA8EAE-BF5A-486C-A8C5-ECC9F3942E4B}">
                <a14:imgProps xmlns:a14="http://schemas.microsoft.com/office/drawing/2010/main">
                  <a14:imgLayer r:embed="rId9">
                    <a14:imgEffect>
                      <a14:sharpenSoften amount="50000"/>
                    </a14:imgEffect>
                  </a14:imgLayer>
                </a14:imgProps>
              </a:ext>
            </a:extLst>
          </a:blip>
          <a:stretch>
            <a:fillRect/>
          </a:stretch>
        </p:blipFill>
        <p:spPr>
          <a:xfrm>
            <a:off x="1214180" y="3904638"/>
            <a:ext cx="287635" cy="397981"/>
          </a:xfrm>
          <a:prstGeom prst="rect">
            <a:avLst/>
          </a:prstGeom>
        </p:spPr>
      </p:pic>
      <p:cxnSp>
        <p:nvCxnSpPr>
          <p:cNvPr id="4" name="Straight Connector 3">
            <a:extLst>
              <a:ext uri="{FF2B5EF4-FFF2-40B4-BE49-F238E27FC236}">
                <a16:creationId xmlns:a16="http://schemas.microsoft.com/office/drawing/2014/main" id="{AC330BBF-75C2-D32B-480C-9C0B6D272D87}"/>
              </a:ext>
            </a:extLst>
          </p:cNvPr>
          <p:cNvCxnSpPr/>
          <p:nvPr userDrawn="1"/>
        </p:nvCxnSpPr>
        <p:spPr>
          <a:xfrm>
            <a:off x="6260731" y="1052886"/>
            <a:ext cx="0" cy="396635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67199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Craft Questions Part 1">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hasCustomPrompt="1"/>
          </p:nvPr>
        </p:nvSpPr>
        <p:spPr>
          <a:xfrm>
            <a:off x="743197" y="1482315"/>
            <a:ext cx="10610603" cy="4351338"/>
          </a:xfrm>
        </p:spPr>
        <p:txBody>
          <a:bodyPr/>
          <a:lstStyle>
            <a:lvl1pPr marL="0" indent="0">
              <a:buNone/>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[INSERT IMAGE OR TASK WITHOUT THE QUESTION INCLUDED.]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931615" y="-931604"/>
            <a:ext cx="369333" cy="2232561"/>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1" y="24958"/>
            <a:ext cx="2232561" cy="369332"/>
          </a:xfrm>
          <a:prstGeom prst="rect">
            <a:avLst/>
          </a:prstGeom>
          <a:noFill/>
        </p:spPr>
        <p:txBody>
          <a:bodyPr wrap="square" rtlCol="0">
            <a:spAutoFit/>
          </a:bodyPr>
          <a:lstStyle/>
          <a:p>
            <a:r>
              <a:rPr lang="en-US" b="1">
                <a:solidFill>
                  <a:schemeClr val="bg1"/>
                </a:solidFill>
                <a:latin typeface="Avenir Book" panose="02000503020000020003" pitchFamily="2" charset="0"/>
              </a:rPr>
              <a:t>Co-Craft Questions</a:t>
            </a:r>
          </a:p>
        </p:txBody>
      </p:sp>
      <p:sp>
        <p:nvSpPr>
          <p:cNvPr id="4" name="Title 1">
            <a:extLst>
              <a:ext uri="{FF2B5EF4-FFF2-40B4-BE49-F238E27FC236}">
                <a16:creationId xmlns:a16="http://schemas.microsoft.com/office/drawing/2014/main" id="{BF6E3F3A-78A5-B2E7-BEBD-56D37EBA9BF7}"/>
              </a:ext>
            </a:extLst>
          </p:cNvPr>
          <p:cNvSpPr>
            <a:spLocks noGrp="1"/>
          </p:cNvSpPr>
          <p:nvPr>
            <p:ph type="title" hasCustomPrompt="1"/>
          </p:nvPr>
        </p:nvSpPr>
        <p:spPr>
          <a:xfrm>
            <a:off x="743197" y="670299"/>
            <a:ext cx="10515600" cy="710041"/>
          </a:xfrm>
        </p:spPr>
        <p:txBody>
          <a:bodyPr>
            <a:normAutofit/>
          </a:bodyPr>
          <a:lstStyle>
            <a:lvl1pPr>
              <a:defRPr sz="4000"/>
            </a:lvl1pPr>
          </a:lstStyle>
          <a:p>
            <a:r>
              <a:rPr lang="en-US"/>
              <a:t>Click to add name of activity</a:t>
            </a:r>
          </a:p>
        </p:txBody>
      </p:sp>
      <p:sp>
        <p:nvSpPr>
          <p:cNvPr id="2" name="TextBox 1">
            <a:extLst>
              <a:ext uri="{FF2B5EF4-FFF2-40B4-BE49-F238E27FC236}">
                <a16:creationId xmlns:a16="http://schemas.microsoft.com/office/drawing/2014/main" id="{D2D006DF-46E2-C9C7-C097-67291D604451}"/>
              </a:ext>
            </a:extLst>
          </p:cNvPr>
          <p:cNvSpPr txBox="1"/>
          <p:nvPr userDrawn="1"/>
        </p:nvSpPr>
        <p:spPr>
          <a:xfrm>
            <a:off x="1980243" y="5602820"/>
            <a:ext cx="8231514" cy="461665"/>
          </a:xfrm>
          <a:prstGeom prst="rect">
            <a:avLst/>
          </a:prstGeom>
          <a:solidFill>
            <a:schemeClr val="bg1">
              <a:lumMod val="85000"/>
            </a:schemeClr>
          </a:solidFill>
        </p:spPr>
        <p:txBody>
          <a:bodyPr wrap="square" rtlCol="0">
            <a:spAutoFit/>
          </a:bodyPr>
          <a:lstStyle/>
          <a:p>
            <a:pPr algn="ctr"/>
            <a:r>
              <a:rPr lang="en-US" sz="2400">
                <a:latin typeface="Avenir Book" panose="02000503020000020003" pitchFamily="2" charset="0"/>
              </a:rPr>
              <a:t>What mathematical question could you ask about this?</a:t>
            </a:r>
          </a:p>
        </p:txBody>
      </p:sp>
      <p:pic>
        <p:nvPicPr>
          <p:cNvPr id="6" name="Picture 5" descr="A group of question marks&#10;&#10;Description automatically generated with low confidence">
            <a:extLst>
              <a:ext uri="{FF2B5EF4-FFF2-40B4-BE49-F238E27FC236}">
                <a16:creationId xmlns:a16="http://schemas.microsoft.com/office/drawing/2014/main" id="{2FC4D3F9-3D98-C212-5B60-DC1D5E814008}"/>
              </a:ext>
            </a:extLst>
          </p:cNvPr>
          <p:cNvPicPr>
            <a:picLocks noChangeAspect="1"/>
          </p:cNvPicPr>
          <p:nvPr userDrawn="1"/>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1351233" y="34790"/>
            <a:ext cx="840767" cy="574810"/>
          </a:xfrm>
          <a:prstGeom prst="rect">
            <a:avLst/>
          </a:prstGeom>
        </p:spPr>
      </p:pic>
    </p:spTree>
    <p:extLst>
      <p:ext uri="{BB962C8B-B14F-4D97-AF65-F5344CB8AC3E}">
        <p14:creationId xmlns:p14="http://schemas.microsoft.com/office/powerpoint/2010/main" val="3655114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Craft Questions Part 2">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hasCustomPrompt="1"/>
          </p:nvPr>
        </p:nvSpPr>
        <p:spPr>
          <a:xfrm>
            <a:off x="743197" y="1482315"/>
            <a:ext cx="10610603" cy="4351338"/>
          </a:xfrm>
        </p:spPr>
        <p:txBody>
          <a:bodyPr/>
          <a:lstStyle>
            <a:lvl1pPr>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[REVEAL THE TASK WITH THE QUESTION.]</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931615" y="-931604"/>
            <a:ext cx="369333" cy="2232561"/>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0" y="24958"/>
            <a:ext cx="2232561" cy="369332"/>
          </a:xfrm>
          <a:prstGeom prst="rect">
            <a:avLst/>
          </a:prstGeom>
          <a:noFill/>
        </p:spPr>
        <p:txBody>
          <a:bodyPr wrap="square" rtlCol="0">
            <a:spAutoFit/>
          </a:bodyPr>
          <a:lstStyle/>
          <a:p>
            <a:r>
              <a:rPr lang="en-US" b="1">
                <a:solidFill>
                  <a:schemeClr val="bg1"/>
                </a:solidFill>
                <a:latin typeface="Avenir Book" panose="02000503020000020003" pitchFamily="2" charset="0"/>
              </a:rPr>
              <a:t>Co-Craft Questions</a:t>
            </a:r>
          </a:p>
        </p:txBody>
      </p:sp>
      <p:sp>
        <p:nvSpPr>
          <p:cNvPr id="4" name="Title 1">
            <a:extLst>
              <a:ext uri="{FF2B5EF4-FFF2-40B4-BE49-F238E27FC236}">
                <a16:creationId xmlns:a16="http://schemas.microsoft.com/office/drawing/2014/main" id="{BF6E3F3A-78A5-B2E7-BEBD-56D37EBA9BF7}"/>
              </a:ext>
            </a:extLst>
          </p:cNvPr>
          <p:cNvSpPr>
            <a:spLocks noGrp="1"/>
          </p:cNvSpPr>
          <p:nvPr>
            <p:ph type="title" hasCustomPrompt="1"/>
          </p:nvPr>
        </p:nvSpPr>
        <p:spPr>
          <a:xfrm>
            <a:off x="743197" y="670299"/>
            <a:ext cx="10515600" cy="710041"/>
          </a:xfrm>
        </p:spPr>
        <p:txBody>
          <a:bodyPr>
            <a:normAutofit/>
          </a:bodyPr>
          <a:lstStyle>
            <a:lvl1pPr>
              <a:defRPr sz="4000"/>
            </a:lvl1pPr>
          </a:lstStyle>
          <a:p>
            <a:r>
              <a:rPr lang="en-US"/>
              <a:t>Click to add name of activity</a:t>
            </a:r>
          </a:p>
        </p:txBody>
      </p:sp>
      <p:pic>
        <p:nvPicPr>
          <p:cNvPr id="2" name="Picture 1" descr="A group of question marks&#10;&#10;Description automatically generated with low confidence">
            <a:extLst>
              <a:ext uri="{FF2B5EF4-FFF2-40B4-BE49-F238E27FC236}">
                <a16:creationId xmlns:a16="http://schemas.microsoft.com/office/drawing/2014/main" id="{550307A8-C109-8E71-3610-EBFD43A206B6}"/>
              </a:ext>
            </a:extLst>
          </p:cNvPr>
          <p:cNvPicPr>
            <a:picLocks noChangeAspect="1"/>
          </p:cNvPicPr>
          <p:nvPr userDrawn="1"/>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1351233" y="34790"/>
            <a:ext cx="840767" cy="574810"/>
          </a:xfrm>
          <a:prstGeom prst="rect">
            <a:avLst/>
          </a:prstGeom>
        </p:spPr>
      </p:pic>
    </p:spTree>
    <p:extLst>
      <p:ext uri="{BB962C8B-B14F-4D97-AF65-F5344CB8AC3E}">
        <p14:creationId xmlns:p14="http://schemas.microsoft.com/office/powerpoint/2010/main" val="10910033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nformation Gap (Instructions Only)">
    <p:spTree>
      <p:nvGrpSpPr>
        <p:cNvPr id="1" name=""/>
        <p:cNvGrpSpPr/>
        <p:nvPr/>
      </p:nvGrpSpPr>
      <p:grpSpPr>
        <a:xfrm>
          <a:off x="0" y="0"/>
          <a:ext cx="0" cy="0"/>
          <a:chOff x="0" y="0"/>
          <a:chExt cx="0" cy="0"/>
        </a:xfrm>
      </p:grpSpPr>
      <p:sp>
        <p:nvSpPr>
          <p:cNvPr id="31" name="Rounded Rectangle 30">
            <a:extLst>
              <a:ext uri="{FF2B5EF4-FFF2-40B4-BE49-F238E27FC236}">
                <a16:creationId xmlns:a16="http://schemas.microsoft.com/office/drawing/2014/main" id="{1251A77F-BA7F-90C8-D56E-F1289E17E42B}"/>
              </a:ext>
            </a:extLst>
          </p:cNvPr>
          <p:cNvSpPr/>
          <p:nvPr userDrawn="1"/>
        </p:nvSpPr>
        <p:spPr>
          <a:xfrm>
            <a:off x="1342265" y="1924071"/>
            <a:ext cx="9479765" cy="15934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61E13DB-3EC6-6F93-5AAE-6C1FB77EBAE0}"/>
              </a:ext>
            </a:extLst>
          </p:cNvPr>
          <p:cNvSpPr txBox="1"/>
          <p:nvPr userDrawn="1"/>
        </p:nvSpPr>
        <p:spPr>
          <a:xfrm>
            <a:off x="2317950" y="1443630"/>
            <a:ext cx="3433916" cy="340519"/>
          </a:xfrm>
          <a:prstGeom prst="roundRect">
            <a:avLst/>
          </a:prstGeom>
          <a:noFill/>
          <a:ln>
            <a:solidFill>
              <a:schemeClr val="accent1"/>
            </a:solidFill>
          </a:ln>
        </p:spPr>
        <p:txBody>
          <a:bodyPr wrap="square" rtlCol="0">
            <a:spAutoFit/>
          </a:bodyPr>
          <a:lstStyle/>
          <a:p>
            <a:pPr algn="ctr"/>
            <a:r>
              <a:rPr lang="en-US" sz="1400">
                <a:solidFill>
                  <a:schemeClr val="tx1"/>
                </a:solidFill>
                <a:latin typeface="Century Gothic" panose="020B0502020202020204" pitchFamily="34" charset="0"/>
              </a:rPr>
              <a:t>Silently read the problem card.</a:t>
            </a:r>
          </a:p>
        </p:txBody>
      </p:sp>
      <p:sp>
        <p:nvSpPr>
          <p:cNvPr id="10" name="TextBox 9">
            <a:extLst>
              <a:ext uri="{FF2B5EF4-FFF2-40B4-BE49-F238E27FC236}">
                <a16:creationId xmlns:a16="http://schemas.microsoft.com/office/drawing/2014/main" id="{E3933B8B-8B17-0A3D-20C7-0F320E57CE82}"/>
              </a:ext>
            </a:extLst>
          </p:cNvPr>
          <p:cNvSpPr txBox="1"/>
          <p:nvPr userDrawn="1"/>
        </p:nvSpPr>
        <p:spPr>
          <a:xfrm>
            <a:off x="6420125" y="1441646"/>
            <a:ext cx="3433916" cy="340519"/>
          </a:xfrm>
          <a:prstGeom prst="roundRect">
            <a:avLst/>
          </a:prstGeom>
          <a:noFill/>
          <a:ln>
            <a:solidFill>
              <a:schemeClr val="accent1"/>
            </a:solidFill>
          </a:ln>
        </p:spPr>
        <p:txBody>
          <a:bodyPr wrap="square" rtlCol="0">
            <a:spAutoFit/>
          </a:bodyPr>
          <a:lstStyle/>
          <a:p>
            <a:pPr algn="ctr"/>
            <a:r>
              <a:rPr lang="en-US" sz="1400">
                <a:solidFill>
                  <a:schemeClr val="tx1"/>
                </a:solidFill>
                <a:latin typeface="Century Gothic" panose="020B0502020202020204" pitchFamily="34" charset="0"/>
              </a:rPr>
              <a:t>Silently read the data card.</a:t>
            </a:r>
          </a:p>
        </p:txBody>
      </p:sp>
      <p:sp>
        <p:nvSpPr>
          <p:cNvPr id="2" name="Title 1">
            <a:extLst>
              <a:ext uri="{FF2B5EF4-FFF2-40B4-BE49-F238E27FC236}">
                <a16:creationId xmlns:a16="http://schemas.microsoft.com/office/drawing/2014/main" id="{CB8E4B49-DBA4-AF57-B460-9E049EAE1D28}"/>
              </a:ext>
            </a:extLst>
          </p:cNvPr>
          <p:cNvSpPr>
            <a:spLocks noGrp="1"/>
          </p:cNvSpPr>
          <p:nvPr>
            <p:ph type="title" hasCustomPrompt="1"/>
          </p:nvPr>
        </p:nvSpPr>
        <p:spPr>
          <a:xfrm>
            <a:off x="2993089" y="51285"/>
            <a:ext cx="5877779" cy="655855"/>
          </a:xfrm>
        </p:spPr>
        <p:txBody>
          <a:bodyPr>
            <a:normAutofit/>
          </a:bodyPr>
          <a:lstStyle>
            <a:lvl1pPr>
              <a:defRPr sz="3200"/>
            </a:lvl1pPr>
          </a:lstStyle>
          <a:p>
            <a:r>
              <a:rPr lang="en-US"/>
              <a:t>Click to add name of activity</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1014744" y="-1014732"/>
            <a:ext cx="369332" cy="2398816"/>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1" y="9881"/>
            <a:ext cx="2398815" cy="369332"/>
          </a:xfrm>
          <a:prstGeom prst="rect">
            <a:avLst/>
          </a:prstGeom>
          <a:noFill/>
        </p:spPr>
        <p:txBody>
          <a:bodyPr wrap="square" rtlCol="0">
            <a:spAutoFit/>
          </a:bodyPr>
          <a:lstStyle/>
          <a:p>
            <a:r>
              <a:rPr lang="en-US" b="1">
                <a:solidFill>
                  <a:schemeClr val="bg1"/>
                </a:solidFill>
                <a:latin typeface="Avenir Book" panose="02000503020000020003" pitchFamily="2" charset="0"/>
              </a:rPr>
              <a:t>Info Gap Instructions</a:t>
            </a:r>
          </a:p>
        </p:txBody>
      </p:sp>
      <p:sp>
        <p:nvSpPr>
          <p:cNvPr id="16" name="TextBox 15">
            <a:extLst>
              <a:ext uri="{FF2B5EF4-FFF2-40B4-BE49-F238E27FC236}">
                <a16:creationId xmlns:a16="http://schemas.microsoft.com/office/drawing/2014/main" id="{9F4E89B2-6CA1-1A05-B83E-D974D0D0F555}"/>
              </a:ext>
            </a:extLst>
          </p:cNvPr>
          <p:cNvSpPr txBox="1"/>
          <p:nvPr userDrawn="1"/>
        </p:nvSpPr>
        <p:spPr>
          <a:xfrm>
            <a:off x="1342265" y="5629748"/>
            <a:ext cx="978010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latin typeface="Century Gothic" panose="020B0502020202020204" pitchFamily="34" charset="0"/>
              </a:rPr>
              <a:t>Pause here so your teacher can review your work.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latin typeface="Century Gothic" panose="020B0502020202020204" pitchFamily="34" charset="0"/>
              </a:rPr>
              <a:t>Ask your teacher for a new set of cards and repeat the activity, trading roles with your partner.</a:t>
            </a:r>
          </a:p>
        </p:txBody>
      </p:sp>
      <p:sp>
        <p:nvSpPr>
          <p:cNvPr id="17" name="TextBox 16">
            <a:extLst>
              <a:ext uri="{FF2B5EF4-FFF2-40B4-BE49-F238E27FC236}">
                <a16:creationId xmlns:a16="http://schemas.microsoft.com/office/drawing/2014/main" id="{E4D25FFC-3371-B5CD-D5A9-0FE309E8C4DA}"/>
              </a:ext>
            </a:extLst>
          </p:cNvPr>
          <p:cNvSpPr txBox="1"/>
          <p:nvPr userDrawn="1"/>
        </p:nvSpPr>
        <p:spPr>
          <a:xfrm>
            <a:off x="847214" y="746626"/>
            <a:ext cx="10665913" cy="507831"/>
          </a:xfrm>
          <a:prstGeom prst="rect">
            <a:avLst/>
          </a:prstGeom>
          <a:noFill/>
        </p:spPr>
        <p:txBody>
          <a:bodyPr wrap="square" rtlCol="0">
            <a:spAutoFit/>
          </a:bodyPr>
          <a:lstStyle/>
          <a:p>
            <a:pPr marL="0" indent="0">
              <a:buNone/>
            </a:pPr>
            <a:r>
              <a:rPr lang="en-US" sz="1600">
                <a:latin typeface="Century Gothic" panose="020B0502020202020204" pitchFamily="34" charset="0"/>
              </a:rPr>
              <a:t>Your teacher will give you either a problem card or data card. Do not share</a:t>
            </a:r>
            <a:r>
              <a:rPr lang="en-US" sz="1600" baseline="0">
                <a:latin typeface="Century Gothic" panose="020B0502020202020204" pitchFamily="34" charset="0"/>
              </a:rPr>
              <a:t> </a:t>
            </a:r>
            <a:r>
              <a:rPr lang="en-US" sz="1600">
                <a:latin typeface="Century Gothic" panose="020B0502020202020204" pitchFamily="34" charset="0"/>
              </a:rPr>
              <a:t>your card with your partner.</a:t>
            </a:r>
          </a:p>
          <a:p>
            <a:endParaRPr lang="en-US" sz="1100">
              <a:latin typeface="Century Gothic" panose="020B0502020202020204" pitchFamily="34" charset="0"/>
            </a:endParaRPr>
          </a:p>
        </p:txBody>
      </p:sp>
      <p:sp>
        <p:nvSpPr>
          <p:cNvPr id="3" name="TextBox 2">
            <a:extLst>
              <a:ext uri="{FF2B5EF4-FFF2-40B4-BE49-F238E27FC236}">
                <a16:creationId xmlns:a16="http://schemas.microsoft.com/office/drawing/2014/main" id="{3A749F6D-7E88-1050-E0E4-A3D31302C357}"/>
              </a:ext>
            </a:extLst>
          </p:cNvPr>
          <p:cNvSpPr txBox="1"/>
          <p:nvPr userDrawn="1"/>
        </p:nvSpPr>
        <p:spPr>
          <a:xfrm>
            <a:off x="2525101" y="1103819"/>
            <a:ext cx="3433915" cy="374571"/>
          </a:xfrm>
          <a:prstGeom prst="roundRect">
            <a:avLst/>
          </a:prstGeom>
          <a:solidFill>
            <a:srgbClr val="659037"/>
          </a:solidFill>
        </p:spPr>
        <p:txBody>
          <a:bodyPr wrap="square" rtlCol="0">
            <a:spAutoFit/>
          </a:bodyPr>
          <a:lstStyle/>
          <a:p>
            <a:pPr algn="ctr"/>
            <a:r>
              <a:rPr lang="en-US" sz="1600" b="1">
                <a:solidFill>
                  <a:schemeClr val="bg1"/>
                </a:solidFill>
                <a:latin typeface="Century Gothic" panose="020B0502020202020204" pitchFamily="34" charset="0"/>
              </a:rPr>
              <a:t>Student with Problem Card</a:t>
            </a:r>
          </a:p>
        </p:txBody>
      </p:sp>
      <p:sp>
        <p:nvSpPr>
          <p:cNvPr id="6" name="TextBox 5">
            <a:extLst>
              <a:ext uri="{FF2B5EF4-FFF2-40B4-BE49-F238E27FC236}">
                <a16:creationId xmlns:a16="http://schemas.microsoft.com/office/drawing/2014/main" id="{E5C43495-0D50-183C-BE0A-E411E286ECDE}"/>
              </a:ext>
            </a:extLst>
          </p:cNvPr>
          <p:cNvSpPr txBox="1"/>
          <p:nvPr userDrawn="1"/>
        </p:nvSpPr>
        <p:spPr>
          <a:xfrm>
            <a:off x="6232318" y="1103819"/>
            <a:ext cx="3433915" cy="374571"/>
          </a:xfrm>
          <a:prstGeom prst="roundRect">
            <a:avLst/>
          </a:prstGeom>
          <a:solidFill>
            <a:srgbClr val="659037"/>
          </a:solidFill>
        </p:spPr>
        <p:txBody>
          <a:bodyPr wrap="square" rtlCol="0">
            <a:spAutoFit/>
          </a:bodyPr>
          <a:lstStyle/>
          <a:p>
            <a:pPr algn="ctr"/>
            <a:r>
              <a:rPr lang="en-US" sz="1600" b="1">
                <a:solidFill>
                  <a:schemeClr val="bg1"/>
                </a:solidFill>
                <a:latin typeface="Century Gothic" panose="020B0502020202020204" pitchFamily="34" charset="0"/>
              </a:rPr>
              <a:t>Student with Data Card</a:t>
            </a:r>
          </a:p>
        </p:txBody>
      </p:sp>
      <p:sp>
        <p:nvSpPr>
          <p:cNvPr id="11" name="TextBox 10">
            <a:extLst>
              <a:ext uri="{FF2B5EF4-FFF2-40B4-BE49-F238E27FC236}">
                <a16:creationId xmlns:a16="http://schemas.microsoft.com/office/drawing/2014/main" id="{B1B222B3-E44C-8E54-01AE-2198C8B4E49E}"/>
              </a:ext>
            </a:extLst>
          </p:cNvPr>
          <p:cNvSpPr txBox="1"/>
          <p:nvPr userDrawn="1"/>
        </p:nvSpPr>
        <p:spPr>
          <a:xfrm>
            <a:off x="2525102" y="4704961"/>
            <a:ext cx="7141132" cy="578882"/>
          </a:xfrm>
          <a:prstGeom prst="roundRect">
            <a:avLst/>
          </a:prstGeom>
          <a:noFill/>
          <a:ln>
            <a:solidFill>
              <a:schemeClr val="accent1"/>
            </a:solidFill>
          </a:ln>
        </p:spPr>
        <p:txBody>
          <a:bodyPr wrap="square" rtlCol="0">
            <a:spAutoFit/>
          </a:bodyPr>
          <a:lstStyle/>
          <a:p>
            <a:pPr algn="ctr"/>
            <a:r>
              <a:rPr lang="en-US" sz="1400" b="1">
                <a:solidFill>
                  <a:schemeClr val="tx1"/>
                </a:solidFill>
                <a:latin typeface="Century Gothic" panose="020B0502020202020204" pitchFamily="34" charset="0"/>
              </a:rPr>
              <a:t>Both partners solve the problem independently. </a:t>
            </a:r>
          </a:p>
          <a:p>
            <a:pPr algn="ctr"/>
            <a:r>
              <a:rPr lang="en-US" sz="1400">
                <a:solidFill>
                  <a:schemeClr val="tx1"/>
                </a:solidFill>
                <a:latin typeface="Century Gothic" panose="020B0502020202020204" pitchFamily="34" charset="0"/>
              </a:rPr>
              <a:t>Continue to ask questions if more information is needed.</a:t>
            </a:r>
          </a:p>
        </p:txBody>
      </p:sp>
      <p:sp>
        <p:nvSpPr>
          <p:cNvPr id="20" name="TextBox 19">
            <a:extLst>
              <a:ext uri="{FF2B5EF4-FFF2-40B4-BE49-F238E27FC236}">
                <a16:creationId xmlns:a16="http://schemas.microsoft.com/office/drawing/2014/main" id="{380122F5-545C-5812-5CB3-C0E8E317834E}"/>
              </a:ext>
            </a:extLst>
          </p:cNvPr>
          <p:cNvSpPr txBox="1"/>
          <p:nvPr userDrawn="1"/>
        </p:nvSpPr>
        <p:spPr>
          <a:xfrm>
            <a:off x="2525102" y="5289229"/>
            <a:ext cx="7141132" cy="340519"/>
          </a:xfrm>
          <a:prstGeom prst="roundRect">
            <a:avLst/>
          </a:prstGeom>
          <a:solidFill>
            <a:srgbClr val="659037"/>
          </a:solidFill>
          <a:ln>
            <a:solidFill>
              <a:schemeClr val="accent1"/>
            </a:solidFill>
          </a:ln>
        </p:spPr>
        <p:txBody>
          <a:bodyPr wrap="square" rtlCol="0">
            <a:spAutoFit/>
          </a:bodyPr>
          <a:lstStyle/>
          <a:p>
            <a:pPr algn="ctr"/>
            <a:r>
              <a:rPr lang="en-US" sz="1400" b="0">
                <a:solidFill>
                  <a:schemeClr val="bg1"/>
                </a:solidFill>
                <a:latin typeface="Century Gothic" panose="020B0502020202020204" pitchFamily="34" charset="0"/>
              </a:rPr>
              <a:t>Share the Data Card, then compare strategies and solutions</a:t>
            </a:r>
            <a:r>
              <a:rPr lang="en-US" sz="1400" b="1">
                <a:solidFill>
                  <a:schemeClr val="bg1"/>
                </a:solidFill>
                <a:latin typeface="Century Gothic" panose="020B0502020202020204" pitchFamily="34" charset="0"/>
              </a:rPr>
              <a:t>.</a:t>
            </a:r>
            <a:endParaRPr lang="en-US" sz="1400">
              <a:solidFill>
                <a:schemeClr val="bg1"/>
              </a:solidFill>
              <a:latin typeface="Century Gothic" panose="020B0502020202020204" pitchFamily="34" charset="0"/>
            </a:endParaRPr>
          </a:p>
        </p:txBody>
      </p:sp>
      <p:sp>
        <p:nvSpPr>
          <p:cNvPr id="22" name="TextBox 21">
            <a:extLst>
              <a:ext uri="{FF2B5EF4-FFF2-40B4-BE49-F238E27FC236}">
                <a16:creationId xmlns:a16="http://schemas.microsoft.com/office/drawing/2014/main" id="{CF3AC43C-16C6-DB77-A281-86C3D36998FF}"/>
              </a:ext>
            </a:extLst>
          </p:cNvPr>
          <p:cNvSpPr txBox="1"/>
          <p:nvPr userDrawn="1"/>
        </p:nvSpPr>
        <p:spPr>
          <a:xfrm>
            <a:off x="1447805" y="2023599"/>
            <a:ext cx="4484173" cy="578882"/>
          </a:xfrm>
          <a:prstGeom prst="roundRect">
            <a:avLst/>
          </a:prstGeom>
          <a:solidFill>
            <a:schemeClr val="accent6">
              <a:lumMod val="20000"/>
              <a:lumOff val="80000"/>
            </a:schemeClr>
          </a:solidFill>
          <a:ln>
            <a:solidFill>
              <a:schemeClr val="accent1"/>
            </a:solidFill>
          </a:ln>
        </p:spPr>
        <p:txBody>
          <a:bodyPr wrap="square" rtlCol="0">
            <a:spAutoFit/>
          </a:bodyPr>
          <a:lstStyle/>
          <a:p>
            <a:pPr algn="ctr"/>
            <a:r>
              <a:rPr lang="en-US" sz="1400" b="1">
                <a:solidFill>
                  <a:schemeClr val="tx1"/>
                </a:solidFill>
                <a:latin typeface="Century Gothic" panose="020B0502020202020204" pitchFamily="34" charset="0"/>
              </a:rPr>
              <a:t>“Can you tell me ________?”</a:t>
            </a:r>
          </a:p>
          <a:p>
            <a:pPr algn="ctr"/>
            <a:r>
              <a:rPr lang="en-US" sz="1400">
                <a:solidFill>
                  <a:schemeClr val="tx1"/>
                </a:solidFill>
                <a:latin typeface="Century Gothic" panose="020B0502020202020204" pitchFamily="34" charset="0"/>
              </a:rPr>
              <a:t>(Ask for a specific piece of information.)</a:t>
            </a:r>
          </a:p>
        </p:txBody>
      </p:sp>
      <p:sp>
        <p:nvSpPr>
          <p:cNvPr id="23" name="TextBox 22">
            <a:extLst>
              <a:ext uri="{FF2B5EF4-FFF2-40B4-BE49-F238E27FC236}">
                <a16:creationId xmlns:a16="http://schemas.microsoft.com/office/drawing/2014/main" id="{8AE22F48-375C-265E-D25A-25D11304865D}"/>
              </a:ext>
            </a:extLst>
          </p:cNvPr>
          <p:cNvSpPr txBox="1"/>
          <p:nvPr userDrawn="1"/>
        </p:nvSpPr>
        <p:spPr>
          <a:xfrm>
            <a:off x="6232318" y="2142602"/>
            <a:ext cx="4484174" cy="578882"/>
          </a:xfrm>
          <a:prstGeom prst="roundRect">
            <a:avLst/>
          </a:prstGeom>
          <a:solidFill>
            <a:schemeClr val="accent6">
              <a:lumMod val="20000"/>
              <a:lumOff val="80000"/>
            </a:schemeClr>
          </a:solidFill>
          <a:ln>
            <a:solidFill>
              <a:schemeClr val="accent1"/>
            </a:solidFill>
          </a:ln>
        </p:spPr>
        <p:txBody>
          <a:bodyPr wrap="square" rtlCol="0">
            <a:spAutoFit/>
          </a:bodyPr>
          <a:lstStyle/>
          <a:p>
            <a:pPr algn="ctr"/>
            <a:r>
              <a:rPr lang="en-US" sz="1400" b="1">
                <a:solidFill>
                  <a:schemeClr val="tx1"/>
                </a:solidFill>
                <a:latin typeface="Century Gothic" panose="020B0502020202020204" pitchFamily="34" charset="0"/>
              </a:rPr>
              <a:t>“Why do you need to know _______?” </a:t>
            </a:r>
          </a:p>
          <a:p>
            <a:pPr algn="ctr"/>
            <a:r>
              <a:rPr lang="en-US" sz="1400">
                <a:solidFill>
                  <a:schemeClr val="tx1"/>
                </a:solidFill>
                <a:latin typeface="Century Gothic" panose="020B0502020202020204" pitchFamily="34" charset="0"/>
              </a:rPr>
              <a:t>(Repeat the information requested)</a:t>
            </a:r>
          </a:p>
        </p:txBody>
      </p:sp>
      <p:sp>
        <p:nvSpPr>
          <p:cNvPr id="24" name="TextBox 23">
            <a:extLst>
              <a:ext uri="{FF2B5EF4-FFF2-40B4-BE49-F238E27FC236}">
                <a16:creationId xmlns:a16="http://schemas.microsoft.com/office/drawing/2014/main" id="{BB2EF2CC-C30E-AE01-D937-6872C20836D2}"/>
              </a:ext>
            </a:extLst>
          </p:cNvPr>
          <p:cNvSpPr txBox="1"/>
          <p:nvPr userDrawn="1"/>
        </p:nvSpPr>
        <p:spPr>
          <a:xfrm>
            <a:off x="1447804" y="2695850"/>
            <a:ext cx="4484173" cy="340519"/>
          </a:xfrm>
          <a:prstGeom prst="roundRect">
            <a:avLst/>
          </a:prstGeom>
          <a:solidFill>
            <a:schemeClr val="accent6">
              <a:lumMod val="20000"/>
              <a:lumOff val="80000"/>
            </a:schemeClr>
          </a:solidFill>
          <a:ln>
            <a:solidFill>
              <a:schemeClr val="accent1"/>
            </a:solidFill>
          </a:ln>
        </p:spPr>
        <p:txBody>
          <a:bodyPr wrap="square" rtlCol="0">
            <a:spAutoFit/>
          </a:bodyPr>
          <a:lstStyle/>
          <a:p>
            <a:pPr algn="ctr"/>
            <a:r>
              <a:rPr lang="en-US" sz="1400" b="1">
                <a:solidFill>
                  <a:schemeClr val="tx1"/>
                </a:solidFill>
                <a:latin typeface="Century Gothic" panose="020B0502020202020204" pitchFamily="34" charset="0"/>
              </a:rPr>
              <a:t>“I need to know ____ because…”</a:t>
            </a:r>
          </a:p>
        </p:txBody>
      </p:sp>
      <p:sp>
        <p:nvSpPr>
          <p:cNvPr id="27" name="TextBox 26">
            <a:extLst>
              <a:ext uri="{FF2B5EF4-FFF2-40B4-BE49-F238E27FC236}">
                <a16:creationId xmlns:a16="http://schemas.microsoft.com/office/drawing/2014/main" id="{E0AECFF3-63A0-4E3A-D796-1413D7FB366E}"/>
              </a:ext>
            </a:extLst>
          </p:cNvPr>
          <p:cNvSpPr txBox="1"/>
          <p:nvPr userDrawn="1"/>
        </p:nvSpPr>
        <p:spPr>
          <a:xfrm>
            <a:off x="1447804" y="4205720"/>
            <a:ext cx="4484174" cy="340519"/>
          </a:xfrm>
          <a:prstGeom prst="roundRect">
            <a:avLst/>
          </a:prstGeom>
          <a:noFill/>
          <a:ln>
            <a:solidFill>
              <a:schemeClr val="accent1"/>
            </a:solidFill>
          </a:ln>
        </p:spPr>
        <p:txBody>
          <a:bodyPr wrap="square" rtlCol="0">
            <a:spAutoFit/>
          </a:bodyPr>
          <a:lstStyle/>
          <a:p>
            <a:pPr algn="ctr"/>
            <a:r>
              <a:rPr lang="en-US" sz="1400">
                <a:solidFill>
                  <a:schemeClr val="tx1"/>
                </a:solidFill>
                <a:latin typeface="Century Gothic" panose="020B0502020202020204" pitchFamily="34" charset="0"/>
              </a:rPr>
              <a:t>Display the problem card.</a:t>
            </a:r>
          </a:p>
        </p:txBody>
      </p:sp>
      <p:sp>
        <p:nvSpPr>
          <p:cNvPr id="28" name="TextBox 27">
            <a:extLst>
              <a:ext uri="{FF2B5EF4-FFF2-40B4-BE49-F238E27FC236}">
                <a16:creationId xmlns:a16="http://schemas.microsoft.com/office/drawing/2014/main" id="{67EE3E6C-2DD3-F7D4-4737-1E67D24E8570}"/>
              </a:ext>
            </a:extLst>
          </p:cNvPr>
          <p:cNvSpPr txBox="1"/>
          <p:nvPr userDrawn="1"/>
        </p:nvSpPr>
        <p:spPr>
          <a:xfrm>
            <a:off x="1447804" y="3672530"/>
            <a:ext cx="4484173" cy="578882"/>
          </a:xfrm>
          <a:prstGeom prst="roundRect">
            <a:avLst/>
          </a:prstGeom>
          <a:solidFill>
            <a:schemeClr val="accent6">
              <a:lumMod val="20000"/>
              <a:lumOff val="80000"/>
            </a:schemeClr>
          </a:solidFill>
          <a:ln>
            <a:solidFill>
              <a:schemeClr val="accent1"/>
            </a:solidFill>
          </a:ln>
        </p:spPr>
        <p:txBody>
          <a:bodyPr wrap="square" rtlCol="0">
            <a:spAutoFit/>
          </a:bodyPr>
          <a:lstStyle/>
          <a:p>
            <a:pPr algn="ctr"/>
            <a:r>
              <a:rPr lang="en-US" sz="1400" b="1">
                <a:solidFill>
                  <a:schemeClr val="tx1"/>
                </a:solidFill>
                <a:latin typeface="Century Gothic" panose="020B0502020202020204" pitchFamily="34" charset="0"/>
              </a:rPr>
              <a:t>“I have enough information to solve this problem.”</a:t>
            </a:r>
          </a:p>
        </p:txBody>
      </p:sp>
      <p:sp>
        <p:nvSpPr>
          <p:cNvPr id="25" name="TextBox 24">
            <a:extLst>
              <a:ext uri="{FF2B5EF4-FFF2-40B4-BE49-F238E27FC236}">
                <a16:creationId xmlns:a16="http://schemas.microsoft.com/office/drawing/2014/main" id="{DB910FED-D9F9-C9A7-7F31-A14001F1E5C1}"/>
              </a:ext>
            </a:extLst>
          </p:cNvPr>
          <p:cNvSpPr txBox="1"/>
          <p:nvPr userDrawn="1"/>
        </p:nvSpPr>
        <p:spPr>
          <a:xfrm>
            <a:off x="6232987" y="2813901"/>
            <a:ext cx="4484174" cy="578882"/>
          </a:xfrm>
          <a:prstGeom prst="roundRect">
            <a:avLst/>
          </a:prstGeom>
          <a:solidFill>
            <a:schemeClr val="accent6">
              <a:lumMod val="20000"/>
              <a:lumOff val="80000"/>
            </a:schemeClr>
          </a:solidFill>
          <a:ln>
            <a:solidFill>
              <a:schemeClr val="accent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solidFill>
                  <a:schemeClr val="tx1"/>
                </a:solidFill>
                <a:latin typeface="Century Gothic" panose="020B0502020202020204" pitchFamily="34" charset="0"/>
              </a:rPr>
              <a:t>Listen to your partner’s reason.</a:t>
            </a:r>
          </a:p>
          <a:p>
            <a:pPr algn="ctr"/>
            <a:r>
              <a:rPr lang="en-US" sz="1400" b="0">
                <a:solidFill>
                  <a:schemeClr val="tx1"/>
                </a:solidFill>
                <a:latin typeface="Century Gothic" panose="020B0502020202020204" pitchFamily="34" charset="0"/>
              </a:rPr>
              <a:t>Answer with the information from the data card. </a:t>
            </a:r>
          </a:p>
        </p:txBody>
      </p:sp>
      <p:sp>
        <p:nvSpPr>
          <p:cNvPr id="29" name="Curved Left Arrow 28">
            <a:extLst>
              <a:ext uri="{FF2B5EF4-FFF2-40B4-BE49-F238E27FC236}">
                <a16:creationId xmlns:a16="http://schemas.microsoft.com/office/drawing/2014/main" id="{95F6F45C-2790-20D4-DF41-911614EF0A75}"/>
              </a:ext>
            </a:extLst>
          </p:cNvPr>
          <p:cNvSpPr/>
          <p:nvPr userDrawn="1"/>
        </p:nvSpPr>
        <p:spPr>
          <a:xfrm rot="10800000">
            <a:off x="1002891" y="2262087"/>
            <a:ext cx="300046" cy="601564"/>
          </a:xfrm>
          <a:prstGeom prst="curvedLeft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Curved Left Arrow 29">
            <a:extLst>
              <a:ext uri="{FF2B5EF4-FFF2-40B4-BE49-F238E27FC236}">
                <a16:creationId xmlns:a16="http://schemas.microsoft.com/office/drawing/2014/main" id="{60BD6C4E-54E7-7936-4190-02359067D50A}"/>
              </a:ext>
            </a:extLst>
          </p:cNvPr>
          <p:cNvSpPr/>
          <p:nvPr userDrawn="1"/>
        </p:nvSpPr>
        <p:spPr>
          <a:xfrm rot="10800000" flipH="1">
            <a:off x="10871190" y="2395068"/>
            <a:ext cx="300046" cy="601564"/>
          </a:xfrm>
          <a:prstGeom prst="curvedLeft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3" name="Picture 32" descr="A picture containing sketch, drawing, child art, line art&#10;&#10;Description automatically generated">
            <a:extLst>
              <a:ext uri="{FF2B5EF4-FFF2-40B4-BE49-F238E27FC236}">
                <a16:creationId xmlns:a16="http://schemas.microsoft.com/office/drawing/2014/main" id="{1EBD4546-C362-F88F-75F0-EF54FCF9E5B5}"/>
              </a:ext>
            </a:extLst>
          </p:cNvPr>
          <p:cNvPicPr>
            <a:picLocks noChangeAspect="1"/>
          </p:cNvPicPr>
          <p:nvPr userDrawn="1"/>
        </p:nvPicPr>
        <p:blipFill>
          <a:blip r:embed="rId2"/>
          <a:stretch>
            <a:fillRect/>
          </a:stretch>
        </p:blipFill>
        <p:spPr>
          <a:xfrm>
            <a:off x="11321833" y="15433"/>
            <a:ext cx="857658" cy="655856"/>
          </a:xfrm>
          <a:prstGeom prst="rect">
            <a:avLst/>
          </a:prstGeom>
        </p:spPr>
      </p:pic>
      <p:pic>
        <p:nvPicPr>
          <p:cNvPr id="4" name="Picture 3" descr="A picture containing sketch, drawing, child art, line art&#10;&#10;Description automatically generated">
            <a:extLst>
              <a:ext uri="{FF2B5EF4-FFF2-40B4-BE49-F238E27FC236}">
                <a16:creationId xmlns:a16="http://schemas.microsoft.com/office/drawing/2014/main" id="{6C1ADA5A-0329-A7AC-8C3C-D72CC4B0343B}"/>
              </a:ext>
            </a:extLst>
          </p:cNvPr>
          <p:cNvPicPr>
            <a:picLocks noChangeAspect="1"/>
          </p:cNvPicPr>
          <p:nvPr userDrawn="1"/>
        </p:nvPicPr>
        <p:blipFill>
          <a:blip r:embed="rId3">
            <a:clrChange>
              <a:clrFrom>
                <a:srgbClr val="FFFEFF"/>
              </a:clrFrom>
              <a:clrTo>
                <a:srgbClr val="FFFEFF">
                  <a:alpha val="0"/>
                </a:srgbClr>
              </a:clrTo>
            </a:clrChange>
            <a:duotone>
              <a:prstClr val="black"/>
              <a:srgbClr val="7030A0">
                <a:tint val="45000"/>
                <a:satMod val="400000"/>
              </a:srgbClr>
            </a:duotone>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11291449" y="756739"/>
            <a:ext cx="857658" cy="655856"/>
          </a:xfrm>
          <a:prstGeom prst="rect">
            <a:avLst/>
          </a:prstGeom>
        </p:spPr>
      </p:pic>
    </p:spTree>
    <p:extLst>
      <p:ext uri="{BB962C8B-B14F-4D97-AF65-F5344CB8AC3E}">
        <p14:creationId xmlns:p14="http://schemas.microsoft.com/office/powerpoint/2010/main" val="3666980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hree Reads - Read #1">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hasCustomPrompt="1"/>
          </p:nvPr>
        </p:nvSpPr>
        <p:spPr>
          <a:xfrm>
            <a:off x="743197" y="1465006"/>
            <a:ext cx="10515600" cy="4395674"/>
          </a:xfrm>
        </p:spPr>
        <p:txBody>
          <a:bodyPr/>
          <a:lstStyle>
            <a:lvl1pPr marL="0" indent="0">
              <a:buFontTx/>
              <a:buNone/>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[INSERT THE PROMPT WITH THE QUESTION REMOVED]</a:t>
            </a:r>
          </a:p>
          <a:p>
            <a:pPr lvl="0"/>
            <a:endParaRPr lang="en-US"/>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1122622" y="-1122611"/>
            <a:ext cx="379203" cy="2624445"/>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1" y="9881"/>
            <a:ext cx="2624446" cy="365760"/>
          </a:xfrm>
          <a:prstGeom prst="rect">
            <a:avLst/>
          </a:prstGeom>
          <a:noFill/>
        </p:spPr>
        <p:txBody>
          <a:bodyPr wrap="square" rtlCol="0">
            <a:spAutoFit/>
          </a:bodyPr>
          <a:lstStyle/>
          <a:p>
            <a:r>
              <a:rPr lang="en-US" b="1">
                <a:solidFill>
                  <a:schemeClr val="bg1"/>
                </a:solidFill>
                <a:latin typeface="Avenir Book" panose="02000503020000020003" pitchFamily="2" charset="0"/>
              </a:rPr>
              <a:t>Three Reads – 1</a:t>
            </a:r>
            <a:r>
              <a:rPr lang="en-US" b="1" baseline="30000">
                <a:solidFill>
                  <a:schemeClr val="bg1"/>
                </a:solidFill>
                <a:latin typeface="Avenir Book" panose="02000503020000020003" pitchFamily="2" charset="0"/>
              </a:rPr>
              <a:t>st</a:t>
            </a:r>
            <a:r>
              <a:rPr lang="en-US" b="1">
                <a:solidFill>
                  <a:schemeClr val="bg1"/>
                </a:solidFill>
                <a:latin typeface="Avenir Book" panose="02000503020000020003" pitchFamily="2" charset="0"/>
              </a:rPr>
              <a:t> Read</a:t>
            </a:r>
          </a:p>
        </p:txBody>
      </p:sp>
      <p:sp>
        <p:nvSpPr>
          <p:cNvPr id="6" name="Title 1">
            <a:extLst>
              <a:ext uri="{FF2B5EF4-FFF2-40B4-BE49-F238E27FC236}">
                <a16:creationId xmlns:a16="http://schemas.microsoft.com/office/drawing/2014/main" id="{A900DA8F-FA96-BF01-77B3-A8C399F5F62D}"/>
              </a:ext>
            </a:extLst>
          </p:cNvPr>
          <p:cNvSpPr>
            <a:spLocks noGrp="1"/>
          </p:cNvSpPr>
          <p:nvPr>
            <p:ph type="title" hasCustomPrompt="1"/>
          </p:nvPr>
        </p:nvSpPr>
        <p:spPr>
          <a:xfrm>
            <a:off x="743197" y="656386"/>
            <a:ext cx="10515600" cy="710041"/>
          </a:xfrm>
        </p:spPr>
        <p:txBody>
          <a:bodyPr>
            <a:normAutofit/>
          </a:bodyPr>
          <a:lstStyle>
            <a:lvl1pPr>
              <a:defRPr sz="4000"/>
            </a:lvl1pPr>
          </a:lstStyle>
          <a:p>
            <a:r>
              <a:rPr lang="en-US"/>
              <a:t>Click to add name of activity</a:t>
            </a:r>
          </a:p>
        </p:txBody>
      </p:sp>
      <p:sp>
        <p:nvSpPr>
          <p:cNvPr id="11" name="Text Placeholder 10">
            <a:extLst>
              <a:ext uri="{FF2B5EF4-FFF2-40B4-BE49-F238E27FC236}">
                <a16:creationId xmlns:a16="http://schemas.microsoft.com/office/drawing/2014/main" id="{E6C6F352-1AD8-42D9-6823-093FECE200F5}"/>
              </a:ext>
            </a:extLst>
          </p:cNvPr>
          <p:cNvSpPr>
            <a:spLocks noGrp="1"/>
          </p:cNvSpPr>
          <p:nvPr>
            <p:ph type="body" sz="quarter" idx="13" hasCustomPrompt="1"/>
          </p:nvPr>
        </p:nvSpPr>
        <p:spPr>
          <a:xfrm>
            <a:off x="3275012" y="5577547"/>
            <a:ext cx="5641975" cy="381712"/>
          </a:xfrm>
          <a:solidFill>
            <a:schemeClr val="bg1">
              <a:lumMod val="85000"/>
            </a:schemeClr>
          </a:solidFill>
        </p:spPr>
        <p:txBody>
          <a:bodyPr/>
          <a:lstStyle>
            <a:lvl2pPr marL="0" indent="0" algn="ctr">
              <a:buNone/>
              <a:tabLst/>
              <a:defRPr/>
            </a:lvl2pPr>
          </a:lstStyle>
          <a:p>
            <a:pPr lvl="1"/>
            <a:r>
              <a:rPr lang="en-US"/>
              <a:t>What is this situation about?</a:t>
            </a:r>
          </a:p>
        </p:txBody>
      </p:sp>
    </p:spTree>
    <p:extLst>
      <p:ext uri="{BB962C8B-B14F-4D97-AF65-F5344CB8AC3E}">
        <p14:creationId xmlns:p14="http://schemas.microsoft.com/office/powerpoint/2010/main" val="39271875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ree Reads - Read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E4B49-DBA4-AF57-B460-9E049EAE1D28}"/>
              </a:ext>
            </a:extLst>
          </p:cNvPr>
          <p:cNvSpPr>
            <a:spLocks noGrp="1"/>
          </p:cNvSpPr>
          <p:nvPr>
            <p:ph type="title" hasCustomPrompt="1"/>
          </p:nvPr>
        </p:nvSpPr>
        <p:spPr>
          <a:xfrm>
            <a:off x="744059" y="648159"/>
            <a:ext cx="10515600" cy="710041"/>
          </a:xfrm>
        </p:spPr>
        <p:txBody>
          <a:bodyPr>
            <a:normAutofit/>
          </a:bodyPr>
          <a:lstStyle>
            <a:lvl1pPr>
              <a:defRPr sz="4000"/>
            </a:lvl1pPr>
          </a:lstStyle>
          <a:p>
            <a:r>
              <a:rPr lang="en-US"/>
              <a:t>Click to add name of activity</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1122622" y="-1122611"/>
            <a:ext cx="379203" cy="2624445"/>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1" y="9881"/>
            <a:ext cx="2624446" cy="369332"/>
          </a:xfrm>
          <a:prstGeom prst="rect">
            <a:avLst/>
          </a:prstGeom>
          <a:noFill/>
        </p:spPr>
        <p:txBody>
          <a:bodyPr wrap="square" rtlCol="0">
            <a:spAutoFit/>
          </a:bodyPr>
          <a:lstStyle/>
          <a:p>
            <a:r>
              <a:rPr lang="en-US" b="1">
                <a:solidFill>
                  <a:schemeClr val="bg1"/>
                </a:solidFill>
                <a:latin typeface="Avenir Book" panose="02000503020000020003" pitchFamily="2" charset="0"/>
              </a:rPr>
              <a:t>Three Reads – 2</a:t>
            </a:r>
            <a:r>
              <a:rPr lang="en-US" b="1" baseline="30000">
                <a:solidFill>
                  <a:schemeClr val="bg1"/>
                </a:solidFill>
                <a:latin typeface="Avenir Book" panose="02000503020000020003" pitchFamily="2" charset="0"/>
              </a:rPr>
              <a:t>nd</a:t>
            </a:r>
            <a:r>
              <a:rPr lang="en-US" b="1">
                <a:solidFill>
                  <a:schemeClr val="bg1"/>
                </a:solidFill>
                <a:latin typeface="Avenir Book" panose="02000503020000020003" pitchFamily="2" charset="0"/>
              </a:rPr>
              <a:t> Read</a:t>
            </a:r>
          </a:p>
        </p:txBody>
      </p:sp>
      <p:sp>
        <p:nvSpPr>
          <p:cNvPr id="6" name="TextBox 5">
            <a:extLst>
              <a:ext uri="{FF2B5EF4-FFF2-40B4-BE49-F238E27FC236}">
                <a16:creationId xmlns:a16="http://schemas.microsoft.com/office/drawing/2014/main" id="{38D3CD0D-078C-D3BB-E112-90CDB1752F30}"/>
              </a:ext>
            </a:extLst>
          </p:cNvPr>
          <p:cNvSpPr txBox="1"/>
          <p:nvPr userDrawn="1"/>
        </p:nvSpPr>
        <p:spPr>
          <a:xfrm>
            <a:off x="1980243" y="5623988"/>
            <a:ext cx="8231514" cy="461665"/>
          </a:xfrm>
          <a:prstGeom prst="rect">
            <a:avLst/>
          </a:prstGeom>
          <a:solidFill>
            <a:schemeClr val="bg1">
              <a:lumMod val="85000"/>
            </a:schemeClr>
          </a:solidFill>
        </p:spPr>
        <p:txBody>
          <a:bodyPr wrap="square" rtlCol="0">
            <a:spAutoFit/>
          </a:bodyPr>
          <a:lstStyle/>
          <a:p>
            <a:pPr algn="ctr"/>
            <a:r>
              <a:rPr lang="en-US" sz="2400">
                <a:latin typeface="Avenir Book" panose="02000503020000020003" pitchFamily="2" charset="0"/>
              </a:rPr>
              <a:t>What are the quantities that can be counted or measured?</a:t>
            </a:r>
          </a:p>
        </p:txBody>
      </p:sp>
      <p:sp>
        <p:nvSpPr>
          <p:cNvPr id="4" name="Content Placeholder 2">
            <a:extLst>
              <a:ext uri="{FF2B5EF4-FFF2-40B4-BE49-F238E27FC236}">
                <a16:creationId xmlns:a16="http://schemas.microsoft.com/office/drawing/2014/main" id="{3314EB75-7361-5F2C-C77F-F682B66EDE24}"/>
              </a:ext>
            </a:extLst>
          </p:cNvPr>
          <p:cNvSpPr>
            <a:spLocks noGrp="1"/>
          </p:cNvSpPr>
          <p:nvPr>
            <p:ph idx="1" hasCustomPrompt="1"/>
          </p:nvPr>
        </p:nvSpPr>
        <p:spPr>
          <a:xfrm>
            <a:off x="743197" y="1465006"/>
            <a:ext cx="10515600" cy="3939507"/>
          </a:xfrm>
        </p:spPr>
        <p:txBody>
          <a:bodyPr/>
          <a:lstStyle>
            <a:lvl1pPr marL="0" indent="0">
              <a:buFontTx/>
              <a:buNone/>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[INSERT THE PROMPT WITH THE QUESTION REMOVED]</a:t>
            </a:r>
          </a:p>
          <a:p>
            <a:pPr lvl="0"/>
            <a:endParaRPr lang="en-US"/>
          </a:p>
        </p:txBody>
      </p:sp>
    </p:spTree>
    <p:extLst>
      <p:ext uri="{BB962C8B-B14F-4D97-AF65-F5344CB8AC3E}">
        <p14:creationId xmlns:p14="http://schemas.microsoft.com/office/powerpoint/2010/main" val="19185277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hree Reads - Read #3">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1122622" y="-1122611"/>
            <a:ext cx="379203" cy="2624445"/>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1" y="9881"/>
            <a:ext cx="2624446" cy="369332"/>
          </a:xfrm>
          <a:prstGeom prst="rect">
            <a:avLst/>
          </a:prstGeom>
          <a:noFill/>
        </p:spPr>
        <p:txBody>
          <a:bodyPr wrap="square" rtlCol="0">
            <a:spAutoFit/>
          </a:bodyPr>
          <a:lstStyle/>
          <a:p>
            <a:r>
              <a:rPr lang="en-US" b="1">
                <a:solidFill>
                  <a:schemeClr val="bg1"/>
                </a:solidFill>
                <a:latin typeface="Avenir Book" panose="02000503020000020003" pitchFamily="2" charset="0"/>
              </a:rPr>
              <a:t>Three Reads – 3</a:t>
            </a:r>
            <a:r>
              <a:rPr lang="en-US" b="1" baseline="30000">
                <a:solidFill>
                  <a:schemeClr val="bg1"/>
                </a:solidFill>
                <a:latin typeface="Avenir Book" panose="02000503020000020003" pitchFamily="2" charset="0"/>
              </a:rPr>
              <a:t>rd</a:t>
            </a:r>
            <a:r>
              <a:rPr lang="en-US" b="1">
                <a:solidFill>
                  <a:schemeClr val="bg1"/>
                </a:solidFill>
                <a:latin typeface="Avenir Book" panose="02000503020000020003" pitchFamily="2" charset="0"/>
              </a:rPr>
              <a:t> Read</a:t>
            </a:r>
          </a:p>
        </p:txBody>
      </p:sp>
      <p:sp>
        <p:nvSpPr>
          <p:cNvPr id="2" name="Content Placeholder 2">
            <a:extLst>
              <a:ext uri="{FF2B5EF4-FFF2-40B4-BE49-F238E27FC236}">
                <a16:creationId xmlns:a16="http://schemas.microsoft.com/office/drawing/2014/main" id="{F4190F22-BBBD-F435-4C54-9099CA479C8E}"/>
              </a:ext>
            </a:extLst>
          </p:cNvPr>
          <p:cNvSpPr>
            <a:spLocks noGrp="1"/>
          </p:cNvSpPr>
          <p:nvPr>
            <p:ph idx="1" hasCustomPrompt="1"/>
          </p:nvPr>
        </p:nvSpPr>
        <p:spPr>
          <a:xfrm>
            <a:off x="743197" y="1465006"/>
            <a:ext cx="10515600" cy="4395674"/>
          </a:xfrm>
        </p:spPr>
        <p:txBody>
          <a:bodyPr/>
          <a:lstStyle>
            <a:lvl1pPr marL="0" indent="0">
              <a:buFontTx/>
              <a:buNone/>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[INSERT THE PROMPT WITH THE QUESTION INCLUDED]</a:t>
            </a:r>
          </a:p>
          <a:p>
            <a:pPr lvl="0"/>
            <a:endParaRPr lang="en-US"/>
          </a:p>
        </p:txBody>
      </p:sp>
      <p:sp>
        <p:nvSpPr>
          <p:cNvPr id="9" name="Title 1">
            <a:extLst>
              <a:ext uri="{FF2B5EF4-FFF2-40B4-BE49-F238E27FC236}">
                <a16:creationId xmlns:a16="http://schemas.microsoft.com/office/drawing/2014/main" id="{FC5753EE-4FB4-904D-BB26-91441229F343}"/>
              </a:ext>
            </a:extLst>
          </p:cNvPr>
          <p:cNvSpPr>
            <a:spLocks noGrp="1"/>
          </p:cNvSpPr>
          <p:nvPr>
            <p:ph type="title" hasCustomPrompt="1"/>
          </p:nvPr>
        </p:nvSpPr>
        <p:spPr>
          <a:xfrm>
            <a:off x="744059" y="648159"/>
            <a:ext cx="10515600" cy="710041"/>
          </a:xfrm>
        </p:spPr>
        <p:txBody>
          <a:bodyPr>
            <a:normAutofit/>
          </a:bodyPr>
          <a:lstStyle>
            <a:lvl1pPr>
              <a:defRPr sz="4000"/>
            </a:lvl1pPr>
          </a:lstStyle>
          <a:p>
            <a:r>
              <a:rPr lang="en-US"/>
              <a:t>Click to add name of activity</a:t>
            </a:r>
          </a:p>
        </p:txBody>
      </p:sp>
    </p:spTree>
    <p:extLst>
      <p:ext uri="{BB962C8B-B14F-4D97-AF65-F5344CB8AC3E}">
        <p14:creationId xmlns:p14="http://schemas.microsoft.com/office/powerpoint/2010/main" val="3752620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mpare and Connect (Roles)">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A7348AAA-8456-4B80-E8AD-89A025B4F8CA}"/>
              </a:ext>
            </a:extLst>
          </p:cNvPr>
          <p:cNvSpPr>
            <a:spLocks noGrp="1"/>
          </p:cNvSpPr>
          <p:nvPr>
            <p:ph type="ftr" sz="quarter" idx="11"/>
          </p:nvPr>
        </p:nvSpPr>
        <p:spPr/>
        <p:txBody>
          <a:bodyPr/>
          <a:lstStyle/>
          <a:p>
            <a:r>
              <a:rPr lang="en-US"/>
              <a:t>Unit 1 ● Lesson #</a:t>
            </a:r>
          </a:p>
        </p:txBody>
      </p:sp>
      <p:sp>
        <p:nvSpPr>
          <p:cNvPr id="10" name="TextBox 9">
            <a:extLst>
              <a:ext uri="{FF2B5EF4-FFF2-40B4-BE49-F238E27FC236}">
                <a16:creationId xmlns:a16="http://schemas.microsoft.com/office/drawing/2014/main" id="{153BC1F1-D70F-F570-7045-2DF9B6007A16}"/>
              </a:ext>
            </a:extLst>
          </p:cNvPr>
          <p:cNvSpPr txBox="1"/>
          <p:nvPr userDrawn="1"/>
        </p:nvSpPr>
        <p:spPr>
          <a:xfrm>
            <a:off x="1143064" y="1419842"/>
            <a:ext cx="4980740" cy="366254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752475" lvl="1" indent="0">
              <a:buFont typeface="Arial" panose="020B0604020202020204" pitchFamily="34" charset="0"/>
              <a:buNone/>
              <a:tabLst/>
            </a:pPr>
            <a:r>
              <a:rPr lang="en-US" sz="2400" strike="noStrike">
                <a:latin typeface="Avenir Book" panose="02000503020000020003" pitchFamily="2" charset="0"/>
              </a:rPr>
              <a:t>Prepare a display of your work.</a:t>
            </a:r>
          </a:p>
          <a:p>
            <a:pPr marL="752475" lvl="1" indent="0">
              <a:buFont typeface="Arial" panose="020B0604020202020204" pitchFamily="34" charset="0"/>
              <a:buNone/>
              <a:tabLst/>
            </a:pPr>
            <a:endParaRPr lang="en-US" sz="800" strike="noStrike">
              <a:latin typeface="Avenir Book" panose="02000503020000020003" pitchFamily="2" charset="0"/>
            </a:endParaRPr>
          </a:p>
          <a:p>
            <a:pPr marL="752475" lvl="1" indent="0">
              <a:buFont typeface="Arial" panose="020B0604020202020204" pitchFamily="34" charset="0"/>
              <a:buNone/>
              <a:tabLst/>
            </a:pPr>
            <a:r>
              <a:rPr lang="en-US" sz="2400" strike="noStrike">
                <a:latin typeface="Avenir Book" panose="02000503020000020003" pitchFamily="2" charset="0"/>
              </a:rPr>
              <a:t>Compare the work by analyzing the representations and the clarity of the explanations provided.</a:t>
            </a:r>
          </a:p>
          <a:p>
            <a:pPr marL="752475" lvl="1" indent="0">
              <a:buFont typeface="Arial" panose="020B0604020202020204" pitchFamily="34" charset="0"/>
              <a:buNone/>
              <a:tabLst/>
            </a:pPr>
            <a:endParaRPr lang="en-US" sz="800" strike="noStrike">
              <a:latin typeface="Avenir Book" panose="02000503020000020003" pitchFamily="2" charset="0"/>
            </a:endParaRPr>
          </a:p>
          <a:p>
            <a:pPr marL="752475" lvl="1" indent="0">
              <a:buFont typeface="Arial" panose="020B0604020202020204" pitchFamily="34" charset="0"/>
              <a:buNone/>
              <a:tabLst/>
            </a:pPr>
            <a:r>
              <a:rPr lang="en-US" sz="2400" strike="noStrike">
                <a:latin typeface="Avenir Book" panose="02000503020000020003" pitchFamily="2" charset="0"/>
              </a:rPr>
              <a:t>Discuss the connections you see between different pieces of work displayed.</a:t>
            </a:r>
          </a:p>
        </p:txBody>
      </p:sp>
      <p:sp>
        <p:nvSpPr>
          <p:cNvPr id="11" name="TextBox 10">
            <a:extLst>
              <a:ext uri="{FF2B5EF4-FFF2-40B4-BE49-F238E27FC236}">
                <a16:creationId xmlns:a16="http://schemas.microsoft.com/office/drawing/2014/main" id="{2CDC579E-F7C1-4FE2-DE15-53DD244F2628}"/>
              </a:ext>
            </a:extLst>
          </p:cNvPr>
          <p:cNvSpPr txBox="1"/>
          <p:nvPr userDrawn="1"/>
        </p:nvSpPr>
        <p:spPr>
          <a:xfrm>
            <a:off x="7789818" y="849627"/>
            <a:ext cx="2467429" cy="523220"/>
          </a:xfrm>
          <a:prstGeom prst="rect">
            <a:avLst/>
          </a:prstGeom>
          <a:noFill/>
        </p:spPr>
        <p:txBody>
          <a:bodyPr wrap="square" rtlCol="0">
            <a:spAutoFit/>
          </a:bodyPr>
          <a:lstStyle/>
          <a:p>
            <a:r>
              <a:rPr lang="en-US" sz="2800" b="1" i="0">
                <a:latin typeface="Avenir Black" panose="02000503020000020003" pitchFamily="2" charset="0"/>
              </a:rPr>
              <a:t>Teacher Role</a:t>
            </a:r>
          </a:p>
        </p:txBody>
      </p:sp>
      <p:sp>
        <p:nvSpPr>
          <p:cNvPr id="12" name="TextBox 11">
            <a:extLst>
              <a:ext uri="{FF2B5EF4-FFF2-40B4-BE49-F238E27FC236}">
                <a16:creationId xmlns:a16="http://schemas.microsoft.com/office/drawing/2014/main" id="{72DA01C8-772A-037F-B597-C003A01BEBA6}"/>
              </a:ext>
            </a:extLst>
          </p:cNvPr>
          <p:cNvSpPr txBox="1"/>
          <p:nvPr userDrawn="1"/>
        </p:nvSpPr>
        <p:spPr>
          <a:xfrm>
            <a:off x="2429296" y="849627"/>
            <a:ext cx="2467429" cy="523220"/>
          </a:xfrm>
          <a:prstGeom prst="rect">
            <a:avLst/>
          </a:prstGeom>
          <a:noFill/>
        </p:spPr>
        <p:txBody>
          <a:bodyPr wrap="square" rtlCol="0">
            <a:spAutoFit/>
          </a:bodyPr>
          <a:lstStyle/>
          <a:p>
            <a:r>
              <a:rPr lang="en-US" sz="2800" b="1" i="0">
                <a:latin typeface="Avenir Black" panose="02000503020000020003" pitchFamily="2" charset="0"/>
              </a:rPr>
              <a:t>Student Role</a:t>
            </a:r>
          </a:p>
        </p:txBody>
      </p:sp>
      <p:sp>
        <p:nvSpPr>
          <p:cNvPr id="13" name="TextBox 12">
            <a:extLst>
              <a:ext uri="{FF2B5EF4-FFF2-40B4-BE49-F238E27FC236}">
                <a16:creationId xmlns:a16="http://schemas.microsoft.com/office/drawing/2014/main" id="{9BF89CC8-9E2C-C2F3-E56B-D9636AE1C215}"/>
              </a:ext>
            </a:extLst>
          </p:cNvPr>
          <p:cNvSpPr txBox="1"/>
          <p:nvPr userDrawn="1"/>
        </p:nvSpPr>
        <p:spPr>
          <a:xfrm>
            <a:off x="6311313" y="1419842"/>
            <a:ext cx="5108576" cy="378565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lvl="0" indent="-285750">
              <a:buFont typeface="Arial" panose="020B0604020202020204" pitchFamily="34" charset="0"/>
              <a:buChar char="•"/>
            </a:pPr>
            <a:r>
              <a:rPr lang="en-US" sz="2400" strike="noStrike">
                <a:latin typeface="Avenir Book" panose="02000503020000020003" pitchFamily="2" charset="0"/>
              </a:rPr>
              <a:t>Identify specific pieces of work to be analyzed and a focus question for students to consider.</a:t>
            </a:r>
          </a:p>
          <a:p>
            <a:pPr marL="285750" lvl="0" indent="-285750">
              <a:buFont typeface="Arial" panose="020B0604020202020204" pitchFamily="34" charset="0"/>
              <a:buChar char="•"/>
            </a:pPr>
            <a:r>
              <a:rPr lang="en-US" sz="2400" strike="noStrike">
                <a:latin typeface="Avenir Book" panose="02000503020000020003" pitchFamily="2" charset="0"/>
              </a:rPr>
              <a:t>Explain how students should rotate from one display to the next and how they should record their ideas.</a:t>
            </a:r>
          </a:p>
          <a:p>
            <a:pPr marL="285750" lvl="0" indent="-285750">
              <a:buFont typeface="Arial" panose="020B0604020202020204" pitchFamily="34" charset="0"/>
              <a:buChar char="•"/>
            </a:pPr>
            <a:r>
              <a:rPr lang="en-US" sz="2400" strike="noStrike">
                <a:latin typeface="Avenir Book" panose="02000503020000020003" pitchFamily="2" charset="0"/>
              </a:rPr>
              <a:t>Facilitate a conversation about the connections.</a:t>
            </a:r>
          </a:p>
          <a:p>
            <a:pPr marL="285750" lvl="0" indent="-285750">
              <a:buFont typeface="Arial" panose="020B0604020202020204" pitchFamily="34" charset="0"/>
              <a:buChar char="•"/>
            </a:pPr>
            <a:endParaRPr lang="en-US" sz="2400" strike="noStrike">
              <a:latin typeface="Avenir Book" panose="02000503020000020003" pitchFamily="2" charset="0"/>
            </a:endParaRPr>
          </a:p>
        </p:txBody>
      </p:sp>
      <p:sp>
        <p:nvSpPr>
          <p:cNvPr id="21" name="Google Shape;27;p5">
            <a:extLst>
              <a:ext uri="{FF2B5EF4-FFF2-40B4-BE49-F238E27FC236}">
                <a16:creationId xmlns:a16="http://schemas.microsoft.com/office/drawing/2014/main" id="{1FBFF31B-247F-5181-6246-CCFF43077DFD}"/>
              </a:ext>
            </a:extLst>
          </p:cNvPr>
          <p:cNvSpPr/>
          <p:nvPr userDrawn="1"/>
        </p:nvSpPr>
        <p:spPr>
          <a:xfrm rot="5400000">
            <a:off x="986649" y="-986648"/>
            <a:ext cx="396623" cy="2369923"/>
          </a:xfrm>
          <a:prstGeom prst="round2SameRect">
            <a:avLst>
              <a:gd name="adj1" fmla="val 42974"/>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TextBox 21">
            <a:extLst>
              <a:ext uri="{FF2B5EF4-FFF2-40B4-BE49-F238E27FC236}">
                <a16:creationId xmlns:a16="http://schemas.microsoft.com/office/drawing/2014/main" id="{DEA6FDF8-B552-9F3D-5C43-C093BA725F03}"/>
              </a:ext>
            </a:extLst>
          </p:cNvPr>
          <p:cNvSpPr txBox="1"/>
          <p:nvPr userDrawn="1"/>
        </p:nvSpPr>
        <p:spPr>
          <a:xfrm>
            <a:off x="-3" y="9705"/>
            <a:ext cx="2369923" cy="369332"/>
          </a:xfrm>
          <a:prstGeom prst="rect">
            <a:avLst/>
          </a:prstGeom>
          <a:noFill/>
        </p:spPr>
        <p:txBody>
          <a:bodyPr wrap="square" rtlCol="0">
            <a:spAutoFit/>
          </a:bodyPr>
          <a:lstStyle/>
          <a:p>
            <a:r>
              <a:rPr lang="en-US" b="1">
                <a:solidFill>
                  <a:schemeClr val="bg1"/>
                </a:solidFill>
                <a:latin typeface="Avenir Book" panose="02000503020000020003" pitchFamily="2" charset="0"/>
              </a:rPr>
              <a:t>Compare &amp; Connect</a:t>
            </a:r>
          </a:p>
        </p:txBody>
      </p:sp>
      <p:sp>
        <p:nvSpPr>
          <p:cNvPr id="3" name="Google Shape;572;p46">
            <a:extLst>
              <a:ext uri="{FF2B5EF4-FFF2-40B4-BE49-F238E27FC236}">
                <a16:creationId xmlns:a16="http://schemas.microsoft.com/office/drawing/2014/main" id="{715AD781-9E9F-7354-4200-14B98FBBAB74}"/>
              </a:ext>
            </a:extLst>
          </p:cNvPr>
          <p:cNvSpPr/>
          <p:nvPr userDrawn="1"/>
        </p:nvSpPr>
        <p:spPr>
          <a:xfrm>
            <a:off x="11566566" y="134371"/>
            <a:ext cx="488821" cy="531044"/>
          </a:xfrm>
          <a:custGeom>
            <a:avLst/>
            <a:gdLst/>
            <a:ahLst/>
            <a:cxnLst/>
            <a:rect l="l" t="t" r="r" b="b"/>
            <a:pathLst>
              <a:path w="22192" h="21243" extrusionOk="0">
                <a:moveTo>
                  <a:pt x="17812" y="512"/>
                </a:moveTo>
                <a:lnTo>
                  <a:pt x="17909" y="585"/>
                </a:lnTo>
                <a:lnTo>
                  <a:pt x="17958" y="609"/>
                </a:lnTo>
                <a:lnTo>
                  <a:pt x="18031" y="634"/>
                </a:lnTo>
                <a:lnTo>
                  <a:pt x="18201" y="634"/>
                </a:lnTo>
                <a:lnTo>
                  <a:pt x="18396" y="658"/>
                </a:lnTo>
                <a:lnTo>
                  <a:pt x="18566" y="682"/>
                </a:lnTo>
                <a:lnTo>
                  <a:pt x="18712" y="755"/>
                </a:lnTo>
                <a:lnTo>
                  <a:pt x="18858" y="828"/>
                </a:lnTo>
                <a:lnTo>
                  <a:pt x="19004" y="926"/>
                </a:lnTo>
                <a:lnTo>
                  <a:pt x="19126" y="1023"/>
                </a:lnTo>
                <a:lnTo>
                  <a:pt x="19248" y="1145"/>
                </a:lnTo>
                <a:lnTo>
                  <a:pt x="19345" y="1266"/>
                </a:lnTo>
                <a:lnTo>
                  <a:pt x="19442" y="1388"/>
                </a:lnTo>
                <a:lnTo>
                  <a:pt x="19491" y="1558"/>
                </a:lnTo>
                <a:lnTo>
                  <a:pt x="19540" y="1704"/>
                </a:lnTo>
                <a:lnTo>
                  <a:pt x="19564" y="1874"/>
                </a:lnTo>
                <a:lnTo>
                  <a:pt x="19564" y="2045"/>
                </a:lnTo>
                <a:lnTo>
                  <a:pt x="19564" y="2239"/>
                </a:lnTo>
                <a:lnTo>
                  <a:pt x="19515" y="2410"/>
                </a:lnTo>
                <a:lnTo>
                  <a:pt x="19467" y="2580"/>
                </a:lnTo>
                <a:lnTo>
                  <a:pt x="19394" y="2750"/>
                </a:lnTo>
                <a:lnTo>
                  <a:pt x="19296" y="2896"/>
                </a:lnTo>
                <a:lnTo>
                  <a:pt x="19199" y="3018"/>
                </a:lnTo>
                <a:lnTo>
                  <a:pt x="19077" y="3140"/>
                </a:lnTo>
                <a:lnTo>
                  <a:pt x="18956" y="3237"/>
                </a:lnTo>
                <a:lnTo>
                  <a:pt x="18810" y="3334"/>
                </a:lnTo>
                <a:lnTo>
                  <a:pt x="18664" y="3407"/>
                </a:lnTo>
                <a:lnTo>
                  <a:pt x="18347" y="3529"/>
                </a:lnTo>
                <a:lnTo>
                  <a:pt x="18031" y="3602"/>
                </a:lnTo>
                <a:lnTo>
                  <a:pt x="17690" y="3651"/>
                </a:lnTo>
                <a:lnTo>
                  <a:pt x="17350" y="3651"/>
                </a:lnTo>
                <a:lnTo>
                  <a:pt x="17423" y="3553"/>
                </a:lnTo>
                <a:lnTo>
                  <a:pt x="17666" y="3213"/>
                </a:lnTo>
                <a:lnTo>
                  <a:pt x="17885" y="2823"/>
                </a:lnTo>
                <a:lnTo>
                  <a:pt x="17982" y="2629"/>
                </a:lnTo>
                <a:lnTo>
                  <a:pt x="18055" y="2410"/>
                </a:lnTo>
                <a:lnTo>
                  <a:pt x="18128" y="2215"/>
                </a:lnTo>
                <a:lnTo>
                  <a:pt x="18153" y="2020"/>
                </a:lnTo>
                <a:lnTo>
                  <a:pt x="18153" y="1947"/>
                </a:lnTo>
                <a:lnTo>
                  <a:pt x="18104" y="1899"/>
                </a:lnTo>
                <a:lnTo>
                  <a:pt x="18080" y="1850"/>
                </a:lnTo>
                <a:lnTo>
                  <a:pt x="18007" y="1826"/>
                </a:lnTo>
                <a:lnTo>
                  <a:pt x="17958" y="1801"/>
                </a:lnTo>
                <a:lnTo>
                  <a:pt x="17885" y="1801"/>
                </a:lnTo>
                <a:lnTo>
                  <a:pt x="17836" y="1826"/>
                </a:lnTo>
                <a:lnTo>
                  <a:pt x="17788" y="1874"/>
                </a:lnTo>
                <a:lnTo>
                  <a:pt x="17666" y="2020"/>
                </a:lnTo>
                <a:lnTo>
                  <a:pt x="17569" y="2191"/>
                </a:lnTo>
                <a:lnTo>
                  <a:pt x="17374" y="2556"/>
                </a:lnTo>
                <a:lnTo>
                  <a:pt x="17179" y="2896"/>
                </a:lnTo>
                <a:lnTo>
                  <a:pt x="16985" y="3261"/>
                </a:lnTo>
                <a:lnTo>
                  <a:pt x="16912" y="3067"/>
                </a:lnTo>
                <a:lnTo>
                  <a:pt x="16839" y="2848"/>
                </a:lnTo>
                <a:lnTo>
                  <a:pt x="16766" y="2653"/>
                </a:lnTo>
                <a:lnTo>
                  <a:pt x="16741" y="2458"/>
                </a:lnTo>
                <a:lnTo>
                  <a:pt x="16717" y="2239"/>
                </a:lnTo>
                <a:lnTo>
                  <a:pt x="16717" y="2020"/>
                </a:lnTo>
                <a:lnTo>
                  <a:pt x="16741" y="1801"/>
                </a:lnTo>
                <a:lnTo>
                  <a:pt x="16766" y="1582"/>
                </a:lnTo>
                <a:lnTo>
                  <a:pt x="16814" y="1436"/>
                </a:lnTo>
                <a:lnTo>
                  <a:pt x="16887" y="1315"/>
                </a:lnTo>
                <a:lnTo>
                  <a:pt x="16960" y="1169"/>
                </a:lnTo>
                <a:lnTo>
                  <a:pt x="17033" y="1047"/>
                </a:lnTo>
                <a:lnTo>
                  <a:pt x="17252" y="828"/>
                </a:lnTo>
                <a:lnTo>
                  <a:pt x="17496" y="658"/>
                </a:lnTo>
                <a:lnTo>
                  <a:pt x="17642" y="585"/>
                </a:lnTo>
                <a:lnTo>
                  <a:pt x="17812" y="512"/>
                </a:lnTo>
                <a:close/>
                <a:moveTo>
                  <a:pt x="5111" y="1582"/>
                </a:moveTo>
                <a:lnTo>
                  <a:pt x="5159" y="1655"/>
                </a:lnTo>
                <a:lnTo>
                  <a:pt x="5232" y="1704"/>
                </a:lnTo>
                <a:lnTo>
                  <a:pt x="5305" y="1728"/>
                </a:lnTo>
                <a:lnTo>
                  <a:pt x="5403" y="1704"/>
                </a:lnTo>
                <a:lnTo>
                  <a:pt x="5573" y="1655"/>
                </a:lnTo>
                <a:lnTo>
                  <a:pt x="5719" y="1631"/>
                </a:lnTo>
                <a:lnTo>
                  <a:pt x="5987" y="1631"/>
                </a:lnTo>
                <a:lnTo>
                  <a:pt x="6133" y="1680"/>
                </a:lnTo>
                <a:lnTo>
                  <a:pt x="6230" y="1753"/>
                </a:lnTo>
                <a:lnTo>
                  <a:pt x="6352" y="1850"/>
                </a:lnTo>
                <a:lnTo>
                  <a:pt x="6473" y="1996"/>
                </a:lnTo>
                <a:lnTo>
                  <a:pt x="6595" y="2264"/>
                </a:lnTo>
                <a:lnTo>
                  <a:pt x="6717" y="2531"/>
                </a:lnTo>
                <a:lnTo>
                  <a:pt x="6790" y="2799"/>
                </a:lnTo>
                <a:lnTo>
                  <a:pt x="6838" y="3091"/>
                </a:lnTo>
                <a:lnTo>
                  <a:pt x="6887" y="3286"/>
                </a:lnTo>
                <a:lnTo>
                  <a:pt x="6887" y="3456"/>
                </a:lnTo>
                <a:lnTo>
                  <a:pt x="6863" y="3626"/>
                </a:lnTo>
                <a:lnTo>
                  <a:pt x="6814" y="3797"/>
                </a:lnTo>
                <a:lnTo>
                  <a:pt x="6765" y="3943"/>
                </a:lnTo>
                <a:lnTo>
                  <a:pt x="6692" y="4064"/>
                </a:lnTo>
                <a:lnTo>
                  <a:pt x="6595" y="4186"/>
                </a:lnTo>
                <a:lnTo>
                  <a:pt x="6473" y="4308"/>
                </a:lnTo>
                <a:lnTo>
                  <a:pt x="6303" y="4040"/>
                </a:lnTo>
                <a:lnTo>
                  <a:pt x="6133" y="3797"/>
                </a:lnTo>
                <a:lnTo>
                  <a:pt x="5987" y="3529"/>
                </a:lnTo>
                <a:lnTo>
                  <a:pt x="5865" y="3261"/>
                </a:lnTo>
                <a:lnTo>
                  <a:pt x="5816" y="3164"/>
                </a:lnTo>
                <a:lnTo>
                  <a:pt x="5719" y="2994"/>
                </a:lnTo>
                <a:lnTo>
                  <a:pt x="5670" y="2921"/>
                </a:lnTo>
                <a:lnTo>
                  <a:pt x="5597" y="2872"/>
                </a:lnTo>
                <a:lnTo>
                  <a:pt x="5524" y="2848"/>
                </a:lnTo>
                <a:lnTo>
                  <a:pt x="5476" y="2896"/>
                </a:lnTo>
                <a:lnTo>
                  <a:pt x="5403" y="2969"/>
                </a:lnTo>
                <a:lnTo>
                  <a:pt x="5378" y="3067"/>
                </a:lnTo>
                <a:lnTo>
                  <a:pt x="5378" y="3164"/>
                </a:lnTo>
                <a:lnTo>
                  <a:pt x="5378" y="3261"/>
                </a:lnTo>
                <a:lnTo>
                  <a:pt x="5451" y="3456"/>
                </a:lnTo>
                <a:lnTo>
                  <a:pt x="5524" y="3626"/>
                </a:lnTo>
                <a:lnTo>
                  <a:pt x="5768" y="4089"/>
                </a:lnTo>
                <a:lnTo>
                  <a:pt x="6035" y="4551"/>
                </a:lnTo>
                <a:lnTo>
                  <a:pt x="5768" y="4624"/>
                </a:lnTo>
                <a:lnTo>
                  <a:pt x="5451" y="4648"/>
                </a:lnTo>
                <a:lnTo>
                  <a:pt x="5257" y="4648"/>
                </a:lnTo>
                <a:lnTo>
                  <a:pt x="5086" y="4624"/>
                </a:lnTo>
                <a:lnTo>
                  <a:pt x="4940" y="4600"/>
                </a:lnTo>
                <a:lnTo>
                  <a:pt x="4794" y="4551"/>
                </a:lnTo>
                <a:lnTo>
                  <a:pt x="4673" y="4478"/>
                </a:lnTo>
                <a:lnTo>
                  <a:pt x="4551" y="4381"/>
                </a:lnTo>
                <a:lnTo>
                  <a:pt x="4429" y="4308"/>
                </a:lnTo>
                <a:lnTo>
                  <a:pt x="4356" y="4186"/>
                </a:lnTo>
                <a:lnTo>
                  <a:pt x="4259" y="4064"/>
                </a:lnTo>
                <a:lnTo>
                  <a:pt x="4186" y="3943"/>
                </a:lnTo>
                <a:lnTo>
                  <a:pt x="4137" y="3821"/>
                </a:lnTo>
                <a:lnTo>
                  <a:pt x="4089" y="3675"/>
                </a:lnTo>
                <a:lnTo>
                  <a:pt x="4064" y="3505"/>
                </a:lnTo>
                <a:lnTo>
                  <a:pt x="4064" y="3359"/>
                </a:lnTo>
                <a:lnTo>
                  <a:pt x="4064" y="3188"/>
                </a:lnTo>
                <a:lnTo>
                  <a:pt x="4089" y="3018"/>
                </a:lnTo>
                <a:lnTo>
                  <a:pt x="4137" y="2775"/>
                </a:lnTo>
                <a:lnTo>
                  <a:pt x="4210" y="2556"/>
                </a:lnTo>
                <a:lnTo>
                  <a:pt x="4308" y="2337"/>
                </a:lnTo>
                <a:lnTo>
                  <a:pt x="4429" y="2142"/>
                </a:lnTo>
                <a:lnTo>
                  <a:pt x="4551" y="1972"/>
                </a:lnTo>
                <a:lnTo>
                  <a:pt x="4721" y="1801"/>
                </a:lnTo>
                <a:lnTo>
                  <a:pt x="4916" y="1680"/>
                </a:lnTo>
                <a:lnTo>
                  <a:pt x="5111" y="1582"/>
                </a:lnTo>
                <a:close/>
                <a:moveTo>
                  <a:pt x="12532" y="7544"/>
                </a:moveTo>
                <a:lnTo>
                  <a:pt x="12264" y="7568"/>
                </a:lnTo>
                <a:lnTo>
                  <a:pt x="11997" y="7593"/>
                </a:lnTo>
                <a:lnTo>
                  <a:pt x="11753" y="7641"/>
                </a:lnTo>
                <a:lnTo>
                  <a:pt x="11486" y="7690"/>
                </a:lnTo>
                <a:lnTo>
                  <a:pt x="11218" y="7763"/>
                </a:lnTo>
                <a:lnTo>
                  <a:pt x="10975" y="7885"/>
                </a:lnTo>
                <a:lnTo>
                  <a:pt x="10926" y="7933"/>
                </a:lnTo>
                <a:lnTo>
                  <a:pt x="10926" y="8006"/>
                </a:lnTo>
                <a:lnTo>
                  <a:pt x="10975" y="8055"/>
                </a:lnTo>
                <a:lnTo>
                  <a:pt x="11048" y="8079"/>
                </a:lnTo>
                <a:lnTo>
                  <a:pt x="11315" y="8055"/>
                </a:lnTo>
                <a:lnTo>
                  <a:pt x="11583" y="8031"/>
                </a:lnTo>
                <a:lnTo>
                  <a:pt x="11875" y="7982"/>
                </a:lnTo>
                <a:lnTo>
                  <a:pt x="12143" y="7933"/>
                </a:lnTo>
                <a:lnTo>
                  <a:pt x="12386" y="7909"/>
                </a:lnTo>
                <a:lnTo>
                  <a:pt x="12605" y="7909"/>
                </a:lnTo>
                <a:lnTo>
                  <a:pt x="12824" y="7885"/>
                </a:lnTo>
                <a:lnTo>
                  <a:pt x="12946" y="7860"/>
                </a:lnTo>
                <a:lnTo>
                  <a:pt x="13043" y="7787"/>
                </a:lnTo>
                <a:lnTo>
                  <a:pt x="13067" y="7763"/>
                </a:lnTo>
                <a:lnTo>
                  <a:pt x="13092" y="7714"/>
                </a:lnTo>
                <a:lnTo>
                  <a:pt x="13067" y="7690"/>
                </a:lnTo>
                <a:lnTo>
                  <a:pt x="13043" y="7641"/>
                </a:lnTo>
                <a:lnTo>
                  <a:pt x="12921" y="7593"/>
                </a:lnTo>
                <a:lnTo>
                  <a:pt x="12800" y="7544"/>
                </a:lnTo>
                <a:close/>
                <a:moveTo>
                  <a:pt x="20002" y="10026"/>
                </a:moveTo>
                <a:lnTo>
                  <a:pt x="20172" y="10050"/>
                </a:lnTo>
                <a:lnTo>
                  <a:pt x="20367" y="10074"/>
                </a:lnTo>
                <a:lnTo>
                  <a:pt x="20537" y="10099"/>
                </a:lnTo>
                <a:lnTo>
                  <a:pt x="20708" y="10172"/>
                </a:lnTo>
                <a:lnTo>
                  <a:pt x="20854" y="10245"/>
                </a:lnTo>
                <a:lnTo>
                  <a:pt x="21024" y="10342"/>
                </a:lnTo>
                <a:lnTo>
                  <a:pt x="21194" y="10439"/>
                </a:lnTo>
                <a:lnTo>
                  <a:pt x="21316" y="10585"/>
                </a:lnTo>
                <a:lnTo>
                  <a:pt x="21438" y="10707"/>
                </a:lnTo>
                <a:lnTo>
                  <a:pt x="21511" y="10877"/>
                </a:lnTo>
                <a:lnTo>
                  <a:pt x="21584" y="11023"/>
                </a:lnTo>
                <a:lnTo>
                  <a:pt x="21608" y="11194"/>
                </a:lnTo>
                <a:lnTo>
                  <a:pt x="21632" y="11364"/>
                </a:lnTo>
                <a:lnTo>
                  <a:pt x="21632" y="11534"/>
                </a:lnTo>
                <a:lnTo>
                  <a:pt x="21608" y="11705"/>
                </a:lnTo>
                <a:lnTo>
                  <a:pt x="21559" y="11875"/>
                </a:lnTo>
                <a:lnTo>
                  <a:pt x="21511" y="12021"/>
                </a:lnTo>
                <a:lnTo>
                  <a:pt x="21438" y="12191"/>
                </a:lnTo>
                <a:lnTo>
                  <a:pt x="21340" y="12337"/>
                </a:lnTo>
                <a:lnTo>
                  <a:pt x="21219" y="12483"/>
                </a:lnTo>
                <a:lnTo>
                  <a:pt x="21097" y="12605"/>
                </a:lnTo>
                <a:lnTo>
                  <a:pt x="20951" y="12702"/>
                </a:lnTo>
                <a:lnTo>
                  <a:pt x="20805" y="12800"/>
                </a:lnTo>
                <a:lnTo>
                  <a:pt x="20635" y="12873"/>
                </a:lnTo>
                <a:lnTo>
                  <a:pt x="20489" y="12921"/>
                </a:lnTo>
                <a:lnTo>
                  <a:pt x="20343" y="12970"/>
                </a:lnTo>
                <a:lnTo>
                  <a:pt x="20172" y="12994"/>
                </a:lnTo>
                <a:lnTo>
                  <a:pt x="20026" y="12994"/>
                </a:lnTo>
                <a:lnTo>
                  <a:pt x="19856" y="12970"/>
                </a:lnTo>
                <a:lnTo>
                  <a:pt x="19710" y="12946"/>
                </a:lnTo>
                <a:lnTo>
                  <a:pt x="19540" y="12897"/>
                </a:lnTo>
                <a:lnTo>
                  <a:pt x="19394" y="12848"/>
                </a:lnTo>
                <a:lnTo>
                  <a:pt x="19248" y="12775"/>
                </a:lnTo>
                <a:lnTo>
                  <a:pt x="19126" y="12678"/>
                </a:lnTo>
                <a:lnTo>
                  <a:pt x="18980" y="12581"/>
                </a:lnTo>
                <a:lnTo>
                  <a:pt x="18858" y="12459"/>
                </a:lnTo>
                <a:lnTo>
                  <a:pt x="18761" y="12337"/>
                </a:lnTo>
                <a:lnTo>
                  <a:pt x="18664" y="12216"/>
                </a:lnTo>
                <a:lnTo>
                  <a:pt x="18566" y="12070"/>
                </a:lnTo>
                <a:lnTo>
                  <a:pt x="18493" y="11899"/>
                </a:lnTo>
                <a:lnTo>
                  <a:pt x="18445" y="11729"/>
                </a:lnTo>
                <a:lnTo>
                  <a:pt x="18420" y="11583"/>
                </a:lnTo>
                <a:lnTo>
                  <a:pt x="19783" y="11753"/>
                </a:lnTo>
                <a:lnTo>
                  <a:pt x="19880" y="11753"/>
                </a:lnTo>
                <a:lnTo>
                  <a:pt x="19953" y="11705"/>
                </a:lnTo>
                <a:lnTo>
                  <a:pt x="20002" y="11632"/>
                </a:lnTo>
                <a:lnTo>
                  <a:pt x="20026" y="11534"/>
                </a:lnTo>
                <a:lnTo>
                  <a:pt x="20002" y="11437"/>
                </a:lnTo>
                <a:lnTo>
                  <a:pt x="19953" y="11364"/>
                </a:lnTo>
                <a:lnTo>
                  <a:pt x="19880" y="11291"/>
                </a:lnTo>
                <a:lnTo>
                  <a:pt x="19783" y="11267"/>
                </a:lnTo>
                <a:lnTo>
                  <a:pt x="18420" y="11096"/>
                </a:lnTo>
                <a:lnTo>
                  <a:pt x="18493" y="10804"/>
                </a:lnTo>
                <a:lnTo>
                  <a:pt x="18615" y="10512"/>
                </a:lnTo>
                <a:lnTo>
                  <a:pt x="18883" y="10415"/>
                </a:lnTo>
                <a:lnTo>
                  <a:pt x="19126" y="10293"/>
                </a:lnTo>
                <a:lnTo>
                  <a:pt x="19369" y="10172"/>
                </a:lnTo>
                <a:lnTo>
                  <a:pt x="19637" y="10074"/>
                </a:lnTo>
                <a:lnTo>
                  <a:pt x="19832" y="10050"/>
                </a:lnTo>
                <a:lnTo>
                  <a:pt x="20002" y="10026"/>
                </a:lnTo>
                <a:close/>
                <a:moveTo>
                  <a:pt x="11048" y="6838"/>
                </a:moveTo>
                <a:lnTo>
                  <a:pt x="11267" y="6863"/>
                </a:lnTo>
                <a:lnTo>
                  <a:pt x="11510" y="6887"/>
                </a:lnTo>
                <a:lnTo>
                  <a:pt x="11729" y="6936"/>
                </a:lnTo>
                <a:lnTo>
                  <a:pt x="11559" y="6960"/>
                </a:lnTo>
                <a:lnTo>
                  <a:pt x="11364" y="7009"/>
                </a:lnTo>
                <a:lnTo>
                  <a:pt x="11169" y="7057"/>
                </a:lnTo>
                <a:lnTo>
                  <a:pt x="10975" y="7155"/>
                </a:lnTo>
                <a:lnTo>
                  <a:pt x="10902" y="7228"/>
                </a:lnTo>
                <a:lnTo>
                  <a:pt x="10853" y="7301"/>
                </a:lnTo>
                <a:lnTo>
                  <a:pt x="10853" y="7325"/>
                </a:lnTo>
                <a:lnTo>
                  <a:pt x="10950" y="7349"/>
                </a:lnTo>
                <a:lnTo>
                  <a:pt x="11048" y="7374"/>
                </a:lnTo>
                <a:lnTo>
                  <a:pt x="11242" y="7349"/>
                </a:lnTo>
                <a:lnTo>
                  <a:pt x="11632" y="7252"/>
                </a:lnTo>
                <a:lnTo>
                  <a:pt x="11972" y="7203"/>
                </a:lnTo>
                <a:lnTo>
                  <a:pt x="12167" y="7179"/>
                </a:lnTo>
                <a:lnTo>
                  <a:pt x="12313" y="7106"/>
                </a:lnTo>
                <a:lnTo>
                  <a:pt x="12532" y="7203"/>
                </a:lnTo>
                <a:lnTo>
                  <a:pt x="12727" y="7325"/>
                </a:lnTo>
                <a:lnTo>
                  <a:pt x="12921" y="7447"/>
                </a:lnTo>
                <a:lnTo>
                  <a:pt x="13116" y="7568"/>
                </a:lnTo>
                <a:lnTo>
                  <a:pt x="13286" y="7714"/>
                </a:lnTo>
                <a:lnTo>
                  <a:pt x="13457" y="7885"/>
                </a:lnTo>
                <a:lnTo>
                  <a:pt x="13627" y="8055"/>
                </a:lnTo>
                <a:lnTo>
                  <a:pt x="13773" y="8250"/>
                </a:lnTo>
                <a:lnTo>
                  <a:pt x="13530" y="8225"/>
                </a:lnTo>
                <a:lnTo>
                  <a:pt x="13311" y="8225"/>
                </a:lnTo>
                <a:lnTo>
                  <a:pt x="12848" y="8274"/>
                </a:lnTo>
                <a:lnTo>
                  <a:pt x="12459" y="8347"/>
                </a:lnTo>
                <a:lnTo>
                  <a:pt x="12070" y="8420"/>
                </a:lnTo>
                <a:lnTo>
                  <a:pt x="11705" y="8566"/>
                </a:lnTo>
                <a:lnTo>
                  <a:pt x="11534" y="8663"/>
                </a:lnTo>
                <a:lnTo>
                  <a:pt x="11364" y="8761"/>
                </a:lnTo>
                <a:lnTo>
                  <a:pt x="11340" y="8785"/>
                </a:lnTo>
                <a:lnTo>
                  <a:pt x="11340" y="8834"/>
                </a:lnTo>
                <a:lnTo>
                  <a:pt x="11364" y="8858"/>
                </a:lnTo>
                <a:lnTo>
                  <a:pt x="11388" y="8882"/>
                </a:lnTo>
                <a:lnTo>
                  <a:pt x="11753" y="8834"/>
                </a:lnTo>
                <a:lnTo>
                  <a:pt x="12118" y="8761"/>
                </a:lnTo>
                <a:lnTo>
                  <a:pt x="12483" y="8688"/>
                </a:lnTo>
                <a:lnTo>
                  <a:pt x="12848" y="8663"/>
                </a:lnTo>
                <a:lnTo>
                  <a:pt x="13432" y="8663"/>
                </a:lnTo>
                <a:lnTo>
                  <a:pt x="13749" y="8688"/>
                </a:lnTo>
                <a:lnTo>
                  <a:pt x="13895" y="8663"/>
                </a:lnTo>
                <a:lnTo>
                  <a:pt x="14016" y="8663"/>
                </a:lnTo>
                <a:lnTo>
                  <a:pt x="14187" y="9028"/>
                </a:lnTo>
                <a:lnTo>
                  <a:pt x="13773" y="9053"/>
                </a:lnTo>
                <a:lnTo>
                  <a:pt x="13359" y="9101"/>
                </a:lnTo>
                <a:lnTo>
                  <a:pt x="12994" y="9150"/>
                </a:lnTo>
                <a:lnTo>
                  <a:pt x="12605" y="9199"/>
                </a:lnTo>
                <a:lnTo>
                  <a:pt x="12240" y="9296"/>
                </a:lnTo>
                <a:lnTo>
                  <a:pt x="12070" y="9369"/>
                </a:lnTo>
                <a:lnTo>
                  <a:pt x="11899" y="9466"/>
                </a:lnTo>
                <a:lnTo>
                  <a:pt x="11875" y="9490"/>
                </a:lnTo>
                <a:lnTo>
                  <a:pt x="11875" y="9539"/>
                </a:lnTo>
                <a:lnTo>
                  <a:pt x="11899" y="9563"/>
                </a:lnTo>
                <a:lnTo>
                  <a:pt x="11948" y="9588"/>
                </a:lnTo>
                <a:lnTo>
                  <a:pt x="12337" y="9588"/>
                </a:lnTo>
                <a:lnTo>
                  <a:pt x="12751" y="9539"/>
                </a:lnTo>
                <a:lnTo>
                  <a:pt x="13140" y="9466"/>
                </a:lnTo>
                <a:lnTo>
                  <a:pt x="13530" y="9417"/>
                </a:lnTo>
                <a:lnTo>
                  <a:pt x="13919" y="9417"/>
                </a:lnTo>
                <a:lnTo>
                  <a:pt x="14333" y="9393"/>
                </a:lnTo>
                <a:lnTo>
                  <a:pt x="14381" y="9661"/>
                </a:lnTo>
                <a:lnTo>
                  <a:pt x="14406" y="9904"/>
                </a:lnTo>
                <a:lnTo>
                  <a:pt x="14138" y="9831"/>
                </a:lnTo>
                <a:lnTo>
                  <a:pt x="13870" y="9782"/>
                </a:lnTo>
                <a:lnTo>
                  <a:pt x="13578" y="9782"/>
                </a:lnTo>
                <a:lnTo>
                  <a:pt x="13286" y="9807"/>
                </a:lnTo>
                <a:lnTo>
                  <a:pt x="12994" y="9855"/>
                </a:lnTo>
                <a:lnTo>
                  <a:pt x="12727" y="9904"/>
                </a:lnTo>
                <a:lnTo>
                  <a:pt x="12459" y="10001"/>
                </a:lnTo>
                <a:lnTo>
                  <a:pt x="12216" y="10099"/>
                </a:lnTo>
                <a:lnTo>
                  <a:pt x="12191" y="10123"/>
                </a:lnTo>
                <a:lnTo>
                  <a:pt x="12191" y="10172"/>
                </a:lnTo>
                <a:lnTo>
                  <a:pt x="12216" y="10196"/>
                </a:lnTo>
                <a:lnTo>
                  <a:pt x="12240" y="10220"/>
                </a:lnTo>
                <a:lnTo>
                  <a:pt x="12848" y="10196"/>
                </a:lnTo>
                <a:lnTo>
                  <a:pt x="13457" y="10196"/>
                </a:lnTo>
                <a:lnTo>
                  <a:pt x="13943" y="10220"/>
                </a:lnTo>
                <a:lnTo>
                  <a:pt x="14430" y="10220"/>
                </a:lnTo>
                <a:lnTo>
                  <a:pt x="14430" y="10464"/>
                </a:lnTo>
                <a:lnTo>
                  <a:pt x="14406" y="10707"/>
                </a:lnTo>
                <a:lnTo>
                  <a:pt x="14187" y="10634"/>
                </a:lnTo>
                <a:lnTo>
                  <a:pt x="13968" y="10610"/>
                </a:lnTo>
                <a:lnTo>
                  <a:pt x="13505" y="10561"/>
                </a:lnTo>
                <a:lnTo>
                  <a:pt x="13189" y="10512"/>
                </a:lnTo>
                <a:lnTo>
                  <a:pt x="12824" y="10464"/>
                </a:lnTo>
                <a:lnTo>
                  <a:pt x="12654" y="10464"/>
                </a:lnTo>
                <a:lnTo>
                  <a:pt x="12483" y="10488"/>
                </a:lnTo>
                <a:lnTo>
                  <a:pt x="12337" y="10537"/>
                </a:lnTo>
                <a:lnTo>
                  <a:pt x="12191" y="10610"/>
                </a:lnTo>
                <a:lnTo>
                  <a:pt x="12191" y="10634"/>
                </a:lnTo>
                <a:lnTo>
                  <a:pt x="12313" y="10731"/>
                </a:lnTo>
                <a:lnTo>
                  <a:pt x="12459" y="10804"/>
                </a:lnTo>
                <a:lnTo>
                  <a:pt x="12629" y="10853"/>
                </a:lnTo>
                <a:lnTo>
                  <a:pt x="12775" y="10877"/>
                </a:lnTo>
                <a:lnTo>
                  <a:pt x="13140" y="10926"/>
                </a:lnTo>
                <a:lnTo>
                  <a:pt x="13457" y="10950"/>
                </a:lnTo>
                <a:lnTo>
                  <a:pt x="13870" y="11048"/>
                </a:lnTo>
                <a:lnTo>
                  <a:pt x="14114" y="11072"/>
                </a:lnTo>
                <a:lnTo>
                  <a:pt x="14333" y="11072"/>
                </a:lnTo>
                <a:lnTo>
                  <a:pt x="14235" y="11340"/>
                </a:lnTo>
                <a:lnTo>
                  <a:pt x="14138" y="11607"/>
                </a:lnTo>
                <a:lnTo>
                  <a:pt x="14016" y="11851"/>
                </a:lnTo>
                <a:lnTo>
                  <a:pt x="13870" y="12094"/>
                </a:lnTo>
                <a:lnTo>
                  <a:pt x="13846" y="11997"/>
                </a:lnTo>
                <a:lnTo>
                  <a:pt x="13797" y="11899"/>
                </a:lnTo>
                <a:lnTo>
                  <a:pt x="13724" y="11826"/>
                </a:lnTo>
                <a:lnTo>
                  <a:pt x="13627" y="11778"/>
                </a:lnTo>
                <a:lnTo>
                  <a:pt x="13432" y="11680"/>
                </a:lnTo>
                <a:lnTo>
                  <a:pt x="13238" y="11607"/>
                </a:lnTo>
                <a:lnTo>
                  <a:pt x="12946" y="11534"/>
                </a:lnTo>
                <a:lnTo>
                  <a:pt x="12654" y="11486"/>
                </a:lnTo>
                <a:lnTo>
                  <a:pt x="12362" y="11486"/>
                </a:lnTo>
                <a:lnTo>
                  <a:pt x="12070" y="11510"/>
                </a:lnTo>
                <a:lnTo>
                  <a:pt x="12045" y="11534"/>
                </a:lnTo>
                <a:lnTo>
                  <a:pt x="12045" y="11559"/>
                </a:lnTo>
                <a:lnTo>
                  <a:pt x="12045" y="11607"/>
                </a:lnTo>
                <a:lnTo>
                  <a:pt x="12070" y="11632"/>
                </a:lnTo>
                <a:lnTo>
                  <a:pt x="12678" y="11826"/>
                </a:lnTo>
                <a:lnTo>
                  <a:pt x="12970" y="11948"/>
                </a:lnTo>
                <a:lnTo>
                  <a:pt x="13262" y="12070"/>
                </a:lnTo>
                <a:lnTo>
                  <a:pt x="13481" y="12191"/>
                </a:lnTo>
                <a:lnTo>
                  <a:pt x="13627" y="12240"/>
                </a:lnTo>
                <a:lnTo>
                  <a:pt x="13749" y="12240"/>
                </a:lnTo>
                <a:lnTo>
                  <a:pt x="13505" y="12556"/>
                </a:lnTo>
                <a:lnTo>
                  <a:pt x="13189" y="12362"/>
                </a:lnTo>
                <a:lnTo>
                  <a:pt x="12605" y="12021"/>
                </a:lnTo>
                <a:lnTo>
                  <a:pt x="12289" y="11899"/>
                </a:lnTo>
                <a:lnTo>
                  <a:pt x="12143" y="11851"/>
                </a:lnTo>
                <a:lnTo>
                  <a:pt x="11972" y="11802"/>
                </a:lnTo>
                <a:lnTo>
                  <a:pt x="11924" y="11802"/>
                </a:lnTo>
                <a:lnTo>
                  <a:pt x="11899" y="11826"/>
                </a:lnTo>
                <a:lnTo>
                  <a:pt x="11875" y="11875"/>
                </a:lnTo>
                <a:lnTo>
                  <a:pt x="11899" y="11924"/>
                </a:lnTo>
                <a:lnTo>
                  <a:pt x="12070" y="12118"/>
                </a:lnTo>
                <a:lnTo>
                  <a:pt x="12264" y="12289"/>
                </a:lnTo>
                <a:lnTo>
                  <a:pt x="12483" y="12435"/>
                </a:lnTo>
                <a:lnTo>
                  <a:pt x="12727" y="12581"/>
                </a:lnTo>
                <a:lnTo>
                  <a:pt x="13140" y="12873"/>
                </a:lnTo>
                <a:lnTo>
                  <a:pt x="12800" y="13116"/>
                </a:lnTo>
                <a:lnTo>
                  <a:pt x="12629" y="12946"/>
                </a:lnTo>
                <a:lnTo>
                  <a:pt x="12435" y="12800"/>
                </a:lnTo>
                <a:lnTo>
                  <a:pt x="12289" y="12702"/>
                </a:lnTo>
                <a:lnTo>
                  <a:pt x="12143" y="12605"/>
                </a:lnTo>
                <a:lnTo>
                  <a:pt x="12045" y="12581"/>
                </a:lnTo>
                <a:lnTo>
                  <a:pt x="11972" y="12556"/>
                </a:lnTo>
                <a:lnTo>
                  <a:pt x="11875" y="12556"/>
                </a:lnTo>
                <a:lnTo>
                  <a:pt x="11802" y="12581"/>
                </a:lnTo>
                <a:lnTo>
                  <a:pt x="11753" y="12629"/>
                </a:lnTo>
                <a:lnTo>
                  <a:pt x="11753" y="12678"/>
                </a:lnTo>
                <a:lnTo>
                  <a:pt x="11802" y="12824"/>
                </a:lnTo>
                <a:lnTo>
                  <a:pt x="11875" y="12921"/>
                </a:lnTo>
                <a:lnTo>
                  <a:pt x="12118" y="13116"/>
                </a:lnTo>
                <a:lnTo>
                  <a:pt x="12240" y="13238"/>
                </a:lnTo>
                <a:lnTo>
                  <a:pt x="12362" y="13359"/>
                </a:lnTo>
                <a:lnTo>
                  <a:pt x="11997" y="13505"/>
                </a:lnTo>
                <a:lnTo>
                  <a:pt x="11826" y="13554"/>
                </a:lnTo>
                <a:lnTo>
                  <a:pt x="11680" y="13384"/>
                </a:lnTo>
                <a:lnTo>
                  <a:pt x="11510" y="13213"/>
                </a:lnTo>
                <a:lnTo>
                  <a:pt x="11315" y="13067"/>
                </a:lnTo>
                <a:lnTo>
                  <a:pt x="11121" y="12946"/>
                </a:lnTo>
                <a:lnTo>
                  <a:pt x="11072" y="12946"/>
                </a:lnTo>
                <a:lnTo>
                  <a:pt x="11023" y="12970"/>
                </a:lnTo>
                <a:lnTo>
                  <a:pt x="10999" y="12994"/>
                </a:lnTo>
                <a:lnTo>
                  <a:pt x="10999" y="13043"/>
                </a:lnTo>
                <a:lnTo>
                  <a:pt x="11072" y="13213"/>
                </a:lnTo>
                <a:lnTo>
                  <a:pt x="11145" y="13359"/>
                </a:lnTo>
                <a:lnTo>
                  <a:pt x="11364" y="13651"/>
                </a:lnTo>
                <a:lnTo>
                  <a:pt x="11169" y="13651"/>
                </a:lnTo>
                <a:lnTo>
                  <a:pt x="11072" y="13481"/>
                </a:lnTo>
                <a:lnTo>
                  <a:pt x="10999" y="13286"/>
                </a:lnTo>
                <a:lnTo>
                  <a:pt x="10950" y="13213"/>
                </a:lnTo>
                <a:lnTo>
                  <a:pt x="10877" y="13165"/>
                </a:lnTo>
                <a:lnTo>
                  <a:pt x="10780" y="13116"/>
                </a:lnTo>
                <a:lnTo>
                  <a:pt x="10731" y="13116"/>
                </a:lnTo>
                <a:lnTo>
                  <a:pt x="10707" y="13140"/>
                </a:lnTo>
                <a:lnTo>
                  <a:pt x="10658" y="13213"/>
                </a:lnTo>
                <a:lnTo>
                  <a:pt x="10634" y="13311"/>
                </a:lnTo>
                <a:lnTo>
                  <a:pt x="10634" y="13408"/>
                </a:lnTo>
                <a:lnTo>
                  <a:pt x="10658" y="13481"/>
                </a:lnTo>
                <a:lnTo>
                  <a:pt x="10683" y="13627"/>
                </a:lnTo>
                <a:lnTo>
                  <a:pt x="10415" y="13603"/>
                </a:lnTo>
                <a:lnTo>
                  <a:pt x="10172" y="13530"/>
                </a:lnTo>
                <a:lnTo>
                  <a:pt x="9904" y="13457"/>
                </a:lnTo>
                <a:lnTo>
                  <a:pt x="9661" y="13359"/>
                </a:lnTo>
                <a:lnTo>
                  <a:pt x="9442" y="13238"/>
                </a:lnTo>
                <a:lnTo>
                  <a:pt x="9198" y="13092"/>
                </a:lnTo>
                <a:lnTo>
                  <a:pt x="8979" y="12946"/>
                </a:lnTo>
                <a:lnTo>
                  <a:pt x="8785" y="12775"/>
                </a:lnTo>
                <a:lnTo>
                  <a:pt x="8590" y="12581"/>
                </a:lnTo>
                <a:lnTo>
                  <a:pt x="8420" y="12386"/>
                </a:lnTo>
                <a:lnTo>
                  <a:pt x="8249" y="12167"/>
                </a:lnTo>
                <a:lnTo>
                  <a:pt x="8103" y="11948"/>
                </a:lnTo>
                <a:lnTo>
                  <a:pt x="7957" y="11705"/>
                </a:lnTo>
                <a:lnTo>
                  <a:pt x="7836" y="11461"/>
                </a:lnTo>
                <a:lnTo>
                  <a:pt x="7738" y="11218"/>
                </a:lnTo>
                <a:lnTo>
                  <a:pt x="7665" y="10950"/>
                </a:lnTo>
                <a:lnTo>
                  <a:pt x="7592" y="10610"/>
                </a:lnTo>
                <a:lnTo>
                  <a:pt x="7568" y="10245"/>
                </a:lnTo>
                <a:lnTo>
                  <a:pt x="7568" y="9880"/>
                </a:lnTo>
                <a:lnTo>
                  <a:pt x="7617" y="9539"/>
                </a:lnTo>
                <a:lnTo>
                  <a:pt x="7714" y="9174"/>
                </a:lnTo>
                <a:lnTo>
                  <a:pt x="7811" y="8834"/>
                </a:lnTo>
                <a:lnTo>
                  <a:pt x="7957" y="8517"/>
                </a:lnTo>
                <a:lnTo>
                  <a:pt x="8152" y="8201"/>
                </a:lnTo>
                <a:lnTo>
                  <a:pt x="8274" y="8006"/>
                </a:lnTo>
                <a:lnTo>
                  <a:pt x="8444" y="7812"/>
                </a:lnTo>
                <a:lnTo>
                  <a:pt x="8590" y="7641"/>
                </a:lnTo>
                <a:lnTo>
                  <a:pt x="8785" y="7471"/>
                </a:lnTo>
                <a:lnTo>
                  <a:pt x="9150" y="7179"/>
                </a:lnTo>
                <a:lnTo>
                  <a:pt x="9539" y="6936"/>
                </a:lnTo>
                <a:lnTo>
                  <a:pt x="9588" y="6984"/>
                </a:lnTo>
                <a:lnTo>
                  <a:pt x="9661" y="7033"/>
                </a:lnTo>
                <a:lnTo>
                  <a:pt x="9758" y="7057"/>
                </a:lnTo>
                <a:lnTo>
                  <a:pt x="9855" y="7033"/>
                </a:lnTo>
                <a:lnTo>
                  <a:pt x="10074" y="6960"/>
                </a:lnTo>
                <a:lnTo>
                  <a:pt x="10318" y="6911"/>
                </a:lnTo>
                <a:lnTo>
                  <a:pt x="10561" y="6863"/>
                </a:lnTo>
                <a:lnTo>
                  <a:pt x="10804" y="6863"/>
                </a:lnTo>
                <a:lnTo>
                  <a:pt x="11048" y="6838"/>
                </a:lnTo>
                <a:close/>
                <a:moveTo>
                  <a:pt x="2166" y="12410"/>
                </a:moveTo>
                <a:lnTo>
                  <a:pt x="2385" y="12435"/>
                </a:lnTo>
                <a:lnTo>
                  <a:pt x="2556" y="12483"/>
                </a:lnTo>
                <a:lnTo>
                  <a:pt x="2726" y="12605"/>
                </a:lnTo>
                <a:lnTo>
                  <a:pt x="2872" y="12727"/>
                </a:lnTo>
                <a:lnTo>
                  <a:pt x="3018" y="12897"/>
                </a:lnTo>
                <a:lnTo>
                  <a:pt x="3140" y="13092"/>
                </a:lnTo>
                <a:lnTo>
                  <a:pt x="2312" y="13530"/>
                </a:lnTo>
                <a:lnTo>
                  <a:pt x="2166" y="13603"/>
                </a:lnTo>
                <a:lnTo>
                  <a:pt x="1947" y="13773"/>
                </a:lnTo>
                <a:lnTo>
                  <a:pt x="1826" y="13846"/>
                </a:lnTo>
                <a:lnTo>
                  <a:pt x="1753" y="13943"/>
                </a:lnTo>
                <a:lnTo>
                  <a:pt x="1728" y="14041"/>
                </a:lnTo>
                <a:lnTo>
                  <a:pt x="1753" y="14065"/>
                </a:lnTo>
                <a:lnTo>
                  <a:pt x="1777" y="14089"/>
                </a:lnTo>
                <a:lnTo>
                  <a:pt x="1899" y="14162"/>
                </a:lnTo>
                <a:lnTo>
                  <a:pt x="2045" y="14162"/>
                </a:lnTo>
                <a:lnTo>
                  <a:pt x="2191" y="14114"/>
                </a:lnTo>
                <a:lnTo>
                  <a:pt x="2337" y="14065"/>
                </a:lnTo>
                <a:lnTo>
                  <a:pt x="2629" y="13919"/>
                </a:lnTo>
                <a:lnTo>
                  <a:pt x="2872" y="13773"/>
                </a:lnTo>
                <a:lnTo>
                  <a:pt x="3334" y="13530"/>
                </a:lnTo>
                <a:lnTo>
                  <a:pt x="3407" y="13895"/>
                </a:lnTo>
                <a:lnTo>
                  <a:pt x="3432" y="14235"/>
                </a:lnTo>
                <a:lnTo>
                  <a:pt x="3407" y="14381"/>
                </a:lnTo>
                <a:lnTo>
                  <a:pt x="3383" y="14552"/>
                </a:lnTo>
                <a:lnTo>
                  <a:pt x="3334" y="14698"/>
                </a:lnTo>
                <a:lnTo>
                  <a:pt x="3261" y="14819"/>
                </a:lnTo>
                <a:lnTo>
                  <a:pt x="3188" y="14941"/>
                </a:lnTo>
                <a:lnTo>
                  <a:pt x="3067" y="15063"/>
                </a:lnTo>
                <a:lnTo>
                  <a:pt x="2969" y="15160"/>
                </a:lnTo>
                <a:lnTo>
                  <a:pt x="2848" y="15233"/>
                </a:lnTo>
                <a:lnTo>
                  <a:pt x="2702" y="15330"/>
                </a:lnTo>
                <a:lnTo>
                  <a:pt x="2580" y="15379"/>
                </a:lnTo>
                <a:lnTo>
                  <a:pt x="2288" y="15476"/>
                </a:lnTo>
                <a:lnTo>
                  <a:pt x="2118" y="15476"/>
                </a:lnTo>
                <a:lnTo>
                  <a:pt x="1972" y="15501"/>
                </a:lnTo>
                <a:lnTo>
                  <a:pt x="1826" y="15476"/>
                </a:lnTo>
                <a:lnTo>
                  <a:pt x="1655" y="15452"/>
                </a:lnTo>
                <a:lnTo>
                  <a:pt x="1509" y="15403"/>
                </a:lnTo>
                <a:lnTo>
                  <a:pt x="1363" y="15355"/>
                </a:lnTo>
                <a:lnTo>
                  <a:pt x="1242" y="15282"/>
                </a:lnTo>
                <a:lnTo>
                  <a:pt x="1120" y="15184"/>
                </a:lnTo>
                <a:lnTo>
                  <a:pt x="1023" y="15087"/>
                </a:lnTo>
                <a:lnTo>
                  <a:pt x="925" y="14965"/>
                </a:lnTo>
                <a:lnTo>
                  <a:pt x="779" y="14722"/>
                </a:lnTo>
                <a:lnTo>
                  <a:pt x="658" y="14430"/>
                </a:lnTo>
                <a:lnTo>
                  <a:pt x="609" y="14138"/>
                </a:lnTo>
                <a:lnTo>
                  <a:pt x="609" y="13822"/>
                </a:lnTo>
                <a:lnTo>
                  <a:pt x="658" y="13530"/>
                </a:lnTo>
                <a:lnTo>
                  <a:pt x="706" y="13384"/>
                </a:lnTo>
                <a:lnTo>
                  <a:pt x="779" y="13238"/>
                </a:lnTo>
                <a:lnTo>
                  <a:pt x="852" y="13092"/>
                </a:lnTo>
                <a:lnTo>
                  <a:pt x="950" y="12970"/>
                </a:lnTo>
                <a:lnTo>
                  <a:pt x="1193" y="12727"/>
                </a:lnTo>
                <a:lnTo>
                  <a:pt x="1436" y="12532"/>
                </a:lnTo>
                <a:lnTo>
                  <a:pt x="1509" y="12581"/>
                </a:lnTo>
                <a:lnTo>
                  <a:pt x="1582" y="12605"/>
                </a:lnTo>
                <a:lnTo>
                  <a:pt x="1655" y="12605"/>
                </a:lnTo>
                <a:lnTo>
                  <a:pt x="1728" y="12581"/>
                </a:lnTo>
                <a:lnTo>
                  <a:pt x="1972" y="12459"/>
                </a:lnTo>
                <a:lnTo>
                  <a:pt x="2166" y="12410"/>
                </a:lnTo>
                <a:close/>
                <a:moveTo>
                  <a:pt x="10950" y="17496"/>
                </a:moveTo>
                <a:lnTo>
                  <a:pt x="11194" y="17569"/>
                </a:lnTo>
                <a:lnTo>
                  <a:pt x="11413" y="17666"/>
                </a:lnTo>
                <a:lnTo>
                  <a:pt x="11632" y="17812"/>
                </a:lnTo>
                <a:lnTo>
                  <a:pt x="11802" y="17958"/>
                </a:lnTo>
                <a:lnTo>
                  <a:pt x="11948" y="18153"/>
                </a:lnTo>
                <a:lnTo>
                  <a:pt x="12094" y="18372"/>
                </a:lnTo>
                <a:lnTo>
                  <a:pt x="12167" y="18615"/>
                </a:lnTo>
                <a:lnTo>
                  <a:pt x="12240" y="18883"/>
                </a:lnTo>
                <a:lnTo>
                  <a:pt x="12240" y="19077"/>
                </a:lnTo>
                <a:lnTo>
                  <a:pt x="12240" y="19248"/>
                </a:lnTo>
                <a:lnTo>
                  <a:pt x="12216" y="19418"/>
                </a:lnTo>
                <a:lnTo>
                  <a:pt x="12167" y="19588"/>
                </a:lnTo>
                <a:lnTo>
                  <a:pt x="12094" y="19734"/>
                </a:lnTo>
                <a:lnTo>
                  <a:pt x="12021" y="19880"/>
                </a:lnTo>
                <a:lnTo>
                  <a:pt x="11924" y="20002"/>
                </a:lnTo>
                <a:lnTo>
                  <a:pt x="11826" y="20124"/>
                </a:lnTo>
                <a:lnTo>
                  <a:pt x="11705" y="20245"/>
                </a:lnTo>
                <a:lnTo>
                  <a:pt x="11559" y="20343"/>
                </a:lnTo>
                <a:lnTo>
                  <a:pt x="11413" y="20416"/>
                </a:lnTo>
                <a:lnTo>
                  <a:pt x="11267" y="20489"/>
                </a:lnTo>
                <a:lnTo>
                  <a:pt x="11121" y="20562"/>
                </a:lnTo>
                <a:lnTo>
                  <a:pt x="10950" y="20610"/>
                </a:lnTo>
                <a:lnTo>
                  <a:pt x="10780" y="20635"/>
                </a:lnTo>
                <a:lnTo>
                  <a:pt x="10610" y="20659"/>
                </a:lnTo>
                <a:lnTo>
                  <a:pt x="10439" y="20635"/>
                </a:lnTo>
                <a:lnTo>
                  <a:pt x="10293" y="20610"/>
                </a:lnTo>
                <a:lnTo>
                  <a:pt x="10147" y="20586"/>
                </a:lnTo>
                <a:lnTo>
                  <a:pt x="10001" y="20513"/>
                </a:lnTo>
                <a:lnTo>
                  <a:pt x="9855" y="20464"/>
                </a:lnTo>
                <a:lnTo>
                  <a:pt x="9734" y="20367"/>
                </a:lnTo>
                <a:lnTo>
                  <a:pt x="9612" y="20270"/>
                </a:lnTo>
                <a:lnTo>
                  <a:pt x="9515" y="20148"/>
                </a:lnTo>
                <a:lnTo>
                  <a:pt x="9320" y="19905"/>
                </a:lnTo>
                <a:lnTo>
                  <a:pt x="9198" y="19637"/>
                </a:lnTo>
                <a:lnTo>
                  <a:pt x="9101" y="19345"/>
                </a:lnTo>
                <a:lnTo>
                  <a:pt x="9101" y="19175"/>
                </a:lnTo>
                <a:lnTo>
                  <a:pt x="9077" y="19029"/>
                </a:lnTo>
                <a:lnTo>
                  <a:pt x="9101" y="18883"/>
                </a:lnTo>
                <a:lnTo>
                  <a:pt x="9125" y="18712"/>
                </a:lnTo>
                <a:lnTo>
                  <a:pt x="9174" y="18566"/>
                </a:lnTo>
                <a:lnTo>
                  <a:pt x="9247" y="18420"/>
                </a:lnTo>
                <a:lnTo>
                  <a:pt x="9417" y="18177"/>
                </a:lnTo>
                <a:lnTo>
                  <a:pt x="9612" y="17934"/>
                </a:lnTo>
                <a:lnTo>
                  <a:pt x="9782" y="17812"/>
                </a:lnTo>
                <a:lnTo>
                  <a:pt x="9953" y="17690"/>
                </a:lnTo>
                <a:lnTo>
                  <a:pt x="10147" y="17617"/>
                </a:lnTo>
                <a:lnTo>
                  <a:pt x="10342" y="17544"/>
                </a:lnTo>
                <a:lnTo>
                  <a:pt x="10342" y="17544"/>
                </a:lnTo>
                <a:lnTo>
                  <a:pt x="10318" y="18323"/>
                </a:lnTo>
                <a:lnTo>
                  <a:pt x="10342" y="18688"/>
                </a:lnTo>
                <a:lnTo>
                  <a:pt x="10342" y="18883"/>
                </a:lnTo>
                <a:lnTo>
                  <a:pt x="10391" y="19053"/>
                </a:lnTo>
                <a:lnTo>
                  <a:pt x="10439" y="19150"/>
                </a:lnTo>
                <a:lnTo>
                  <a:pt x="10488" y="19199"/>
                </a:lnTo>
                <a:lnTo>
                  <a:pt x="10561" y="19223"/>
                </a:lnTo>
                <a:lnTo>
                  <a:pt x="10707" y="19223"/>
                </a:lnTo>
                <a:lnTo>
                  <a:pt x="10756" y="19199"/>
                </a:lnTo>
                <a:lnTo>
                  <a:pt x="10829" y="19150"/>
                </a:lnTo>
                <a:lnTo>
                  <a:pt x="10853" y="19053"/>
                </a:lnTo>
                <a:lnTo>
                  <a:pt x="10926" y="18688"/>
                </a:lnTo>
                <a:lnTo>
                  <a:pt x="10950" y="18299"/>
                </a:lnTo>
                <a:lnTo>
                  <a:pt x="10950" y="17885"/>
                </a:lnTo>
                <a:lnTo>
                  <a:pt x="10950" y="17496"/>
                </a:lnTo>
                <a:close/>
                <a:moveTo>
                  <a:pt x="17861" y="1"/>
                </a:moveTo>
                <a:lnTo>
                  <a:pt x="17715" y="25"/>
                </a:lnTo>
                <a:lnTo>
                  <a:pt x="17447" y="98"/>
                </a:lnTo>
                <a:lnTo>
                  <a:pt x="17204" y="171"/>
                </a:lnTo>
                <a:lnTo>
                  <a:pt x="17009" y="293"/>
                </a:lnTo>
                <a:lnTo>
                  <a:pt x="16839" y="415"/>
                </a:lnTo>
                <a:lnTo>
                  <a:pt x="16668" y="585"/>
                </a:lnTo>
                <a:lnTo>
                  <a:pt x="16522" y="755"/>
                </a:lnTo>
                <a:lnTo>
                  <a:pt x="16401" y="950"/>
                </a:lnTo>
                <a:lnTo>
                  <a:pt x="16303" y="1145"/>
                </a:lnTo>
                <a:lnTo>
                  <a:pt x="16230" y="1363"/>
                </a:lnTo>
                <a:lnTo>
                  <a:pt x="16157" y="1558"/>
                </a:lnTo>
                <a:lnTo>
                  <a:pt x="16109" y="1801"/>
                </a:lnTo>
                <a:lnTo>
                  <a:pt x="16084" y="2020"/>
                </a:lnTo>
                <a:lnTo>
                  <a:pt x="16084" y="2239"/>
                </a:lnTo>
                <a:lnTo>
                  <a:pt x="16109" y="2483"/>
                </a:lnTo>
                <a:lnTo>
                  <a:pt x="16157" y="2702"/>
                </a:lnTo>
                <a:lnTo>
                  <a:pt x="16206" y="2921"/>
                </a:lnTo>
                <a:lnTo>
                  <a:pt x="16352" y="3334"/>
                </a:lnTo>
                <a:lnTo>
                  <a:pt x="16449" y="3578"/>
                </a:lnTo>
                <a:lnTo>
                  <a:pt x="16571" y="3821"/>
                </a:lnTo>
                <a:lnTo>
                  <a:pt x="16206" y="4259"/>
                </a:lnTo>
                <a:lnTo>
                  <a:pt x="15792" y="4697"/>
                </a:lnTo>
                <a:lnTo>
                  <a:pt x="15062" y="5378"/>
                </a:lnTo>
                <a:lnTo>
                  <a:pt x="14308" y="6060"/>
                </a:lnTo>
                <a:lnTo>
                  <a:pt x="13773" y="6522"/>
                </a:lnTo>
                <a:lnTo>
                  <a:pt x="13651" y="6644"/>
                </a:lnTo>
                <a:lnTo>
                  <a:pt x="13530" y="6765"/>
                </a:lnTo>
                <a:lnTo>
                  <a:pt x="13432" y="6911"/>
                </a:lnTo>
                <a:lnTo>
                  <a:pt x="13384" y="7057"/>
                </a:lnTo>
                <a:lnTo>
                  <a:pt x="13043" y="6838"/>
                </a:lnTo>
                <a:lnTo>
                  <a:pt x="12678" y="6644"/>
                </a:lnTo>
                <a:lnTo>
                  <a:pt x="12289" y="6498"/>
                </a:lnTo>
                <a:lnTo>
                  <a:pt x="11899" y="6400"/>
                </a:lnTo>
                <a:lnTo>
                  <a:pt x="11510" y="6303"/>
                </a:lnTo>
                <a:lnTo>
                  <a:pt x="11096" y="6279"/>
                </a:lnTo>
                <a:lnTo>
                  <a:pt x="10683" y="6279"/>
                </a:lnTo>
                <a:lnTo>
                  <a:pt x="10269" y="6327"/>
                </a:lnTo>
                <a:lnTo>
                  <a:pt x="10245" y="6303"/>
                </a:lnTo>
                <a:lnTo>
                  <a:pt x="9977" y="6303"/>
                </a:lnTo>
                <a:lnTo>
                  <a:pt x="9758" y="6352"/>
                </a:lnTo>
                <a:lnTo>
                  <a:pt x="9563" y="6400"/>
                </a:lnTo>
                <a:lnTo>
                  <a:pt x="9369" y="6473"/>
                </a:lnTo>
                <a:lnTo>
                  <a:pt x="9174" y="6546"/>
                </a:lnTo>
                <a:lnTo>
                  <a:pt x="8979" y="6668"/>
                </a:lnTo>
                <a:lnTo>
                  <a:pt x="8639" y="6911"/>
                </a:lnTo>
                <a:lnTo>
                  <a:pt x="8468" y="6668"/>
                </a:lnTo>
                <a:lnTo>
                  <a:pt x="8274" y="6425"/>
                </a:lnTo>
                <a:lnTo>
                  <a:pt x="7884" y="5987"/>
                </a:lnTo>
                <a:lnTo>
                  <a:pt x="6838" y="4770"/>
                </a:lnTo>
                <a:lnTo>
                  <a:pt x="6984" y="4648"/>
                </a:lnTo>
                <a:lnTo>
                  <a:pt x="7106" y="4502"/>
                </a:lnTo>
                <a:lnTo>
                  <a:pt x="7252" y="4308"/>
                </a:lnTo>
                <a:lnTo>
                  <a:pt x="7349" y="4113"/>
                </a:lnTo>
                <a:lnTo>
                  <a:pt x="7398" y="3894"/>
                </a:lnTo>
                <a:lnTo>
                  <a:pt x="7446" y="3675"/>
                </a:lnTo>
                <a:lnTo>
                  <a:pt x="7446" y="3456"/>
                </a:lnTo>
                <a:lnTo>
                  <a:pt x="7446" y="3213"/>
                </a:lnTo>
                <a:lnTo>
                  <a:pt x="7422" y="2994"/>
                </a:lnTo>
                <a:lnTo>
                  <a:pt x="7373" y="2775"/>
                </a:lnTo>
                <a:lnTo>
                  <a:pt x="7252" y="2312"/>
                </a:lnTo>
                <a:lnTo>
                  <a:pt x="7154" y="2093"/>
                </a:lnTo>
                <a:lnTo>
                  <a:pt x="7057" y="1899"/>
                </a:lnTo>
                <a:lnTo>
                  <a:pt x="6936" y="1704"/>
                </a:lnTo>
                <a:lnTo>
                  <a:pt x="6814" y="1509"/>
                </a:lnTo>
                <a:lnTo>
                  <a:pt x="6644" y="1339"/>
                </a:lnTo>
                <a:lnTo>
                  <a:pt x="6473" y="1193"/>
                </a:lnTo>
                <a:lnTo>
                  <a:pt x="6254" y="1072"/>
                </a:lnTo>
                <a:lnTo>
                  <a:pt x="6035" y="1023"/>
                </a:lnTo>
                <a:lnTo>
                  <a:pt x="5792" y="999"/>
                </a:lnTo>
                <a:lnTo>
                  <a:pt x="5573" y="1047"/>
                </a:lnTo>
                <a:lnTo>
                  <a:pt x="5354" y="999"/>
                </a:lnTo>
                <a:lnTo>
                  <a:pt x="5135" y="999"/>
                </a:lnTo>
                <a:lnTo>
                  <a:pt x="4940" y="1047"/>
                </a:lnTo>
                <a:lnTo>
                  <a:pt x="4770" y="1096"/>
                </a:lnTo>
                <a:lnTo>
                  <a:pt x="4575" y="1193"/>
                </a:lnTo>
                <a:lnTo>
                  <a:pt x="4429" y="1290"/>
                </a:lnTo>
                <a:lnTo>
                  <a:pt x="4259" y="1436"/>
                </a:lnTo>
                <a:lnTo>
                  <a:pt x="4113" y="1582"/>
                </a:lnTo>
                <a:lnTo>
                  <a:pt x="3991" y="1753"/>
                </a:lnTo>
                <a:lnTo>
                  <a:pt x="3870" y="1923"/>
                </a:lnTo>
                <a:lnTo>
                  <a:pt x="3772" y="2118"/>
                </a:lnTo>
                <a:lnTo>
                  <a:pt x="3675" y="2288"/>
                </a:lnTo>
                <a:lnTo>
                  <a:pt x="3602" y="2507"/>
                </a:lnTo>
                <a:lnTo>
                  <a:pt x="3529" y="2702"/>
                </a:lnTo>
                <a:lnTo>
                  <a:pt x="3505" y="2896"/>
                </a:lnTo>
                <a:lnTo>
                  <a:pt x="3480" y="3091"/>
                </a:lnTo>
                <a:lnTo>
                  <a:pt x="3456" y="3334"/>
                </a:lnTo>
                <a:lnTo>
                  <a:pt x="3480" y="3578"/>
                </a:lnTo>
                <a:lnTo>
                  <a:pt x="3529" y="3821"/>
                </a:lnTo>
                <a:lnTo>
                  <a:pt x="3578" y="4016"/>
                </a:lnTo>
                <a:lnTo>
                  <a:pt x="3675" y="4235"/>
                </a:lnTo>
                <a:lnTo>
                  <a:pt x="3772" y="4405"/>
                </a:lnTo>
                <a:lnTo>
                  <a:pt x="3894" y="4575"/>
                </a:lnTo>
                <a:lnTo>
                  <a:pt x="4040" y="4721"/>
                </a:lnTo>
                <a:lnTo>
                  <a:pt x="4210" y="4867"/>
                </a:lnTo>
                <a:lnTo>
                  <a:pt x="4381" y="4965"/>
                </a:lnTo>
                <a:lnTo>
                  <a:pt x="4575" y="5062"/>
                </a:lnTo>
                <a:lnTo>
                  <a:pt x="4770" y="5135"/>
                </a:lnTo>
                <a:lnTo>
                  <a:pt x="4989" y="5208"/>
                </a:lnTo>
                <a:lnTo>
                  <a:pt x="5232" y="5232"/>
                </a:lnTo>
                <a:lnTo>
                  <a:pt x="5719" y="5232"/>
                </a:lnTo>
                <a:lnTo>
                  <a:pt x="5889" y="5184"/>
                </a:lnTo>
                <a:lnTo>
                  <a:pt x="6084" y="5159"/>
                </a:lnTo>
                <a:lnTo>
                  <a:pt x="6400" y="5038"/>
                </a:lnTo>
                <a:lnTo>
                  <a:pt x="6838" y="5573"/>
                </a:lnTo>
                <a:lnTo>
                  <a:pt x="7276" y="6084"/>
                </a:lnTo>
                <a:lnTo>
                  <a:pt x="7738" y="6692"/>
                </a:lnTo>
                <a:lnTo>
                  <a:pt x="7982" y="6984"/>
                </a:lnTo>
                <a:lnTo>
                  <a:pt x="8103" y="7106"/>
                </a:lnTo>
                <a:lnTo>
                  <a:pt x="8249" y="7228"/>
                </a:lnTo>
                <a:lnTo>
                  <a:pt x="7982" y="7520"/>
                </a:lnTo>
                <a:lnTo>
                  <a:pt x="7738" y="7812"/>
                </a:lnTo>
                <a:lnTo>
                  <a:pt x="7519" y="8152"/>
                </a:lnTo>
                <a:lnTo>
                  <a:pt x="7325" y="8517"/>
                </a:lnTo>
                <a:lnTo>
                  <a:pt x="7179" y="8907"/>
                </a:lnTo>
                <a:lnTo>
                  <a:pt x="7081" y="9320"/>
                </a:lnTo>
                <a:lnTo>
                  <a:pt x="7009" y="9734"/>
                </a:lnTo>
                <a:lnTo>
                  <a:pt x="7009" y="10147"/>
                </a:lnTo>
                <a:lnTo>
                  <a:pt x="7009" y="10561"/>
                </a:lnTo>
                <a:lnTo>
                  <a:pt x="7081" y="10975"/>
                </a:lnTo>
                <a:lnTo>
                  <a:pt x="7154" y="11340"/>
                </a:lnTo>
                <a:lnTo>
                  <a:pt x="6984" y="11364"/>
                </a:lnTo>
                <a:lnTo>
                  <a:pt x="6814" y="11413"/>
                </a:lnTo>
                <a:lnTo>
                  <a:pt x="6449" y="11559"/>
                </a:lnTo>
                <a:lnTo>
                  <a:pt x="5792" y="11851"/>
                </a:lnTo>
                <a:lnTo>
                  <a:pt x="4916" y="12216"/>
                </a:lnTo>
                <a:lnTo>
                  <a:pt x="4064" y="12605"/>
                </a:lnTo>
                <a:lnTo>
                  <a:pt x="3602" y="12848"/>
                </a:lnTo>
                <a:lnTo>
                  <a:pt x="3432" y="12629"/>
                </a:lnTo>
                <a:lnTo>
                  <a:pt x="3261" y="12435"/>
                </a:lnTo>
                <a:lnTo>
                  <a:pt x="3091" y="12264"/>
                </a:lnTo>
                <a:lnTo>
                  <a:pt x="2872" y="12118"/>
                </a:lnTo>
                <a:lnTo>
                  <a:pt x="2653" y="12021"/>
                </a:lnTo>
                <a:lnTo>
                  <a:pt x="2434" y="11948"/>
                </a:lnTo>
                <a:lnTo>
                  <a:pt x="2191" y="11924"/>
                </a:lnTo>
                <a:lnTo>
                  <a:pt x="1923" y="11948"/>
                </a:lnTo>
                <a:lnTo>
                  <a:pt x="1777" y="11924"/>
                </a:lnTo>
                <a:lnTo>
                  <a:pt x="1631" y="11948"/>
                </a:lnTo>
                <a:lnTo>
                  <a:pt x="1461" y="11972"/>
                </a:lnTo>
                <a:lnTo>
                  <a:pt x="1315" y="12045"/>
                </a:lnTo>
                <a:lnTo>
                  <a:pt x="1023" y="12191"/>
                </a:lnTo>
                <a:lnTo>
                  <a:pt x="804" y="12386"/>
                </a:lnTo>
                <a:lnTo>
                  <a:pt x="633" y="12532"/>
                </a:lnTo>
                <a:lnTo>
                  <a:pt x="487" y="12678"/>
                </a:lnTo>
                <a:lnTo>
                  <a:pt x="366" y="12848"/>
                </a:lnTo>
                <a:lnTo>
                  <a:pt x="268" y="13043"/>
                </a:lnTo>
                <a:lnTo>
                  <a:pt x="171" y="13238"/>
                </a:lnTo>
                <a:lnTo>
                  <a:pt x="98" y="13432"/>
                </a:lnTo>
                <a:lnTo>
                  <a:pt x="49" y="13651"/>
                </a:lnTo>
                <a:lnTo>
                  <a:pt x="25" y="13846"/>
                </a:lnTo>
                <a:lnTo>
                  <a:pt x="1" y="14089"/>
                </a:lnTo>
                <a:lnTo>
                  <a:pt x="25" y="14308"/>
                </a:lnTo>
                <a:lnTo>
                  <a:pt x="74" y="14503"/>
                </a:lnTo>
                <a:lnTo>
                  <a:pt x="122" y="14722"/>
                </a:lnTo>
                <a:lnTo>
                  <a:pt x="195" y="14917"/>
                </a:lnTo>
                <a:lnTo>
                  <a:pt x="317" y="15087"/>
                </a:lnTo>
                <a:lnTo>
                  <a:pt x="439" y="15257"/>
                </a:lnTo>
                <a:lnTo>
                  <a:pt x="560" y="15428"/>
                </a:lnTo>
                <a:lnTo>
                  <a:pt x="706" y="15574"/>
                </a:lnTo>
                <a:lnTo>
                  <a:pt x="877" y="15695"/>
                </a:lnTo>
                <a:lnTo>
                  <a:pt x="1071" y="15817"/>
                </a:lnTo>
                <a:lnTo>
                  <a:pt x="1242" y="15914"/>
                </a:lnTo>
                <a:lnTo>
                  <a:pt x="1436" y="15987"/>
                </a:lnTo>
                <a:lnTo>
                  <a:pt x="1655" y="16036"/>
                </a:lnTo>
                <a:lnTo>
                  <a:pt x="1850" y="16085"/>
                </a:lnTo>
                <a:lnTo>
                  <a:pt x="2312" y="16085"/>
                </a:lnTo>
                <a:lnTo>
                  <a:pt x="2531" y="16036"/>
                </a:lnTo>
                <a:lnTo>
                  <a:pt x="2726" y="15963"/>
                </a:lnTo>
                <a:lnTo>
                  <a:pt x="2921" y="15890"/>
                </a:lnTo>
                <a:lnTo>
                  <a:pt x="3091" y="15793"/>
                </a:lnTo>
                <a:lnTo>
                  <a:pt x="3237" y="15671"/>
                </a:lnTo>
                <a:lnTo>
                  <a:pt x="3383" y="15525"/>
                </a:lnTo>
                <a:lnTo>
                  <a:pt x="3529" y="15355"/>
                </a:lnTo>
                <a:lnTo>
                  <a:pt x="3626" y="15184"/>
                </a:lnTo>
                <a:lnTo>
                  <a:pt x="3724" y="15014"/>
                </a:lnTo>
                <a:lnTo>
                  <a:pt x="3797" y="14819"/>
                </a:lnTo>
                <a:lnTo>
                  <a:pt x="3870" y="14625"/>
                </a:lnTo>
                <a:lnTo>
                  <a:pt x="3918" y="14406"/>
                </a:lnTo>
                <a:lnTo>
                  <a:pt x="3918" y="14211"/>
                </a:lnTo>
                <a:lnTo>
                  <a:pt x="3943" y="13992"/>
                </a:lnTo>
                <a:lnTo>
                  <a:pt x="3918" y="13773"/>
                </a:lnTo>
                <a:lnTo>
                  <a:pt x="3870" y="13530"/>
                </a:lnTo>
                <a:lnTo>
                  <a:pt x="3797" y="13311"/>
                </a:lnTo>
                <a:lnTo>
                  <a:pt x="4502" y="12970"/>
                </a:lnTo>
                <a:lnTo>
                  <a:pt x="5378" y="12581"/>
                </a:lnTo>
                <a:lnTo>
                  <a:pt x="6254" y="12216"/>
                </a:lnTo>
                <a:lnTo>
                  <a:pt x="6522" y="12118"/>
                </a:lnTo>
                <a:lnTo>
                  <a:pt x="6790" y="12021"/>
                </a:lnTo>
                <a:lnTo>
                  <a:pt x="7081" y="11924"/>
                </a:lnTo>
                <a:lnTo>
                  <a:pt x="7203" y="11851"/>
                </a:lnTo>
                <a:lnTo>
                  <a:pt x="7325" y="11778"/>
                </a:lnTo>
                <a:lnTo>
                  <a:pt x="7422" y="12021"/>
                </a:lnTo>
                <a:lnTo>
                  <a:pt x="7544" y="12240"/>
                </a:lnTo>
                <a:lnTo>
                  <a:pt x="7690" y="12459"/>
                </a:lnTo>
                <a:lnTo>
                  <a:pt x="7836" y="12678"/>
                </a:lnTo>
                <a:lnTo>
                  <a:pt x="8006" y="12873"/>
                </a:lnTo>
                <a:lnTo>
                  <a:pt x="8176" y="13043"/>
                </a:lnTo>
                <a:lnTo>
                  <a:pt x="8371" y="13213"/>
                </a:lnTo>
                <a:lnTo>
                  <a:pt x="8566" y="13384"/>
                </a:lnTo>
                <a:lnTo>
                  <a:pt x="8785" y="13530"/>
                </a:lnTo>
                <a:lnTo>
                  <a:pt x="9004" y="13651"/>
                </a:lnTo>
                <a:lnTo>
                  <a:pt x="9223" y="13773"/>
                </a:lnTo>
                <a:lnTo>
                  <a:pt x="9466" y="13870"/>
                </a:lnTo>
                <a:lnTo>
                  <a:pt x="9685" y="13968"/>
                </a:lnTo>
                <a:lnTo>
                  <a:pt x="9928" y="14041"/>
                </a:lnTo>
                <a:lnTo>
                  <a:pt x="10196" y="14114"/>
                </a:lnTo>
                <a:lnTo>
                  <a:pt x="10439" y="14162"/>
                </a:lnTo>
                <a:lnTo>
                  <a:pt x="10391" y="14308"/>
                </a:lnTo>
                <a:lnTo>
                  <a:pt x="10366" y="14454"/>
                </a:lnTo>
                <a:lnTo>
                  <a:pt x="10342" y="14844"/>
                </a:lnTo>
                <a:lnTo>
                  <a:pt x="10342" y="15209"/>
                </a:lnTo>
                <a:lnTo>
                  <a:pt x="10342" y="15963"/>
                </a:lnTo>
                <a:lnTo>
                  <a:pt x="10342" y="16936"/>
                </a:lnTo>
                <a:lnTo>
                  <a:pt x="10220" y="16961"/>
                </a:lnTo>
                <a:lnTo>
                  <a:pt x="10147" y="16985"/>
                </a:lnTo>
                <a:lnTo>
                  <a:pt x="10099" y="17034"/>
                </a:lnTo>
                <a:lnTo>
                  <a:pt x="10074" y="17082"/>
                </a:lnTo>
                <a:lnTo>
                  <a:pt x="10050" y="17155"/>
                </a:lnTo>
                <a:lnTo>
                  <a:pt x="9758" y="17253"/>
                </a:lnTo>
                <a:lnTo>
                  <a:pt x="9490" y="17399"/>
                </a:lnTo>
                <a:lnTo>
                  <a:pt x="9247" y="17569"/>
                </a:lnTo>
                <a:lnTo>
                  <a:pt x="9028" y="17763"/>
                </a:lnTo>
                <a:lnTo>
                  <a:pt x="8833" y="18007"/>
                </a:lnTo>
                <a:lnTo>
                  <a:pt x="8687" y="18299"/>
                </a:lnTo>
                <a:lnTo>
                  <a:pt x="8590" y="18591"/>
                </a:lnTo>
                <a:lnTo>
                  <a:pt x="8517" y="18907"/>
                </a:lnTo>
                <a:lnTo>
                  <a:pt x="8517" y="19126"/>
                </a:lnTo>
                <a:lnTo>
                  <a:pt x="8517" y="19345"/>
                </a:lnTo>
                <a:lnTo>
                  <a:pt x="8566" y="19564"/>
                </a:lnTo>
                <a:lnTo>
                  <a:pt x="8614" y="19783"/>
                </a:lnTo>
                <a:lnTo>
                  <a:pt x="8712" y="19978"/>
                </a:lnTo>
                <a:lnTo>
                  <a:pt x="8809" y="20172"/>
                </a:lnTo>
                <a:lnTo>
                  <a:pt x="8931" y="20343"/>
                </a:lnTo>
                <a:lnTo>
                  <a:pt x="9052" y="20513"/>
                </a:lnTo>
                <a:lnTo>
                  <a:pt x="9198" y="20659"/>
                </a:lnTo>
                <a:lnTo>
                  <a:pt x="9369" y="20805"/>
                </a:lnTo>
                <a:lnTo>
                  <a:pt x="9563" y="20927"/>
                </a:lnTo>
                <a:lnTo>
                  <a:pt x="9758" y="21024"/>
                </a:lnTo>
                <a:lnTo>
                  <a:pt x="9953" y="21121"/>
                </a:lnTo>
                <a:lnTo>
                  <a:pt x="10147" y="21170"/>
                </a:lnTo>
                <a:lnTo>
                  <a:pt x="10366" y="21219"/>
                </a:lnTo>
                <a:lnTo>
                  <a:pt x="10610" y="21243"/>
                </a:lnTo>
                <a:lnTo>
                  <a:pt x="10853" y="21243"/>
                </a:lnTo>
                <a:lnTo>
                  <a:pt x="11072" y="21194"/>
                </a:lnTo>
                <a:lnTo>
                  <a:pt x="11291" y="21146"/>
                </a:lnTo>
                <a:lnTo>
                  <a:pt x="11486" y="21073"/>
                </a:lnTo>
                <a:lnTo>
                  <a:pt x="11680" y="20975"/>
                </a:lnTo>
                <a:lnTo>
                  <a:pt x="11875" y="20854"/>
                </a:lnTo>
                <a:lnTo>
                  <a:pt x="12045" y="20708"/>
                </a:lnTo>
                <a:lnTo>
                  <a:pt x="12191" y="20537"/>
                </a:lnTo>
                <a:lnTo>
                  <a:pt x="12313" y="20367"/>
                </a:lnTo>
                <a:lnTo>
                  <a:pt x="12435" y="20172"/>
                </a:lnTo>
                <a:lnTo>
                  <a:pt x="12532" y="19978"/>
                </a:lnTo>
                <a:lnTo>
                  <a:pt x="12629" y="19783"/>
                </a:lnTo>
                <a:lnTo>
                  <a:pt x="12678" y="19564"/>
                </a:lnTo>
                <a:lnTo>
                  <a:pt x="12727" y="19345"/>
                </a:lnTo>
                <a:lnTo>
                  <a:pt x="12751" y="19126"/>
                </a:lnTo>
                <a:lnTo>
                  <a:pt x="12751" y="18883"/>
                </a:lnTo>
                <a:lnTo>
                  <a:pt x="12727" y="18712"/>
                </a:lnTo>
                <a:lnTo>
                  <a:pt x="12678" y="18518"/>
                </a:lnTo>
                <a:lnTo>
                  <a:pt x="12629" y="18347"/>
                </a:lnTo>
                <a:lnTo>
                  <a:pt x="12581" y="18177"/>
                </a:lnTo>
                <a:lnTo>
                  <a:pt x="12483" y="18031"/>
                </a:lnTo>
                <a:lnTo>
                  <a:pt x="12386" y="17885"/>
                </a:lnTo>
                <a:lnTo>
                  <a:pt x="12289" y="17739"/>
                </a:lnTo>
                <a:lnTo>
                  <a:pt x="12167" y="17617"/>
                </a:lnTo>
                <a:lnTo>
                  <a:pt x="11899" y="17374"/>
                </a:lnTo>
                <a:lnTo>
                  <a:pt x="11607" y="17180"/>
                </a:lnTo>
                <a:lnTo>
                  <a:pt x="11267" y="17058"/>
                </a:lnTo>
                <a:lnTo>
                  <a:pt x="10926" y="16961"/>
                </a:lnTo>
                <a:lnTo>
                  <a:pt x="10926" y="16717"/>
                </a:lnTo>
                <a:lnTo>
                  <a:pt x="10926" y="15598"/>
                </a:lnTo>
                <a:lnTo>
                  <a:pt x="10926" y="15014"/>
                </a:lnTo>
                <a:lnTo>
                  <a:pt x="10902" y="14649"/>
                </a:lnTo>
                <a:lnTo>
                  <a:pt x="10926" y="14454"/>
                </a:lnTo>
                <a:lnTo>
                  <a:pt x="10926" y="14381"/>
                </a:lnTo>
                <a:lnTo>
                  <a:pt x="10975" y="14308"/>
                </a:lnTo>
                <a:lnTo>
                  <a:pt x="10999" y="14211"/>
                </a:lnTo>
                <a:lnTo>
                  <a:pt x="11413" y="14187"/>
                </a:lnTo>
                <a:lnTo>
                  <a:pt x="11826" y="14114"/>
                </a:lnTo>
                <a:lnTo>
                  <a:pt x="11924" y="14114"/>
                </a:lnTo>
                <a:lnTo>
                  <a:pt x="11997" y="14089"/>
                </a:lnTo>
                <a:lnTo>
                  <a:pt x="12021" y="14065"/>
                </a:lnTo>
                <a:lnTo>
                  <a:pt x="12264" y="13992"/>
                </a:lnTo>
                <a:lnTo>
                  <a:pt x="12483" y="13919"/>
                </a:lnTo>
                <a:lnTo>
                  <a:pt x="12727" y="13822"/>
                </a:lnTo>
                <a:lnTo>
                  <a:pt x="12946" y="13700"/>
                </a:lnTo>
                <a:lnTo>
                  <a:pt x="13140" y="13578"/>
                </a:lnTo>
                <a:lnTo>
                  <a:pt x="13335" y="13432"/>
                </a:lnTo>
                <a:lnTo>
                  <a:pt x="13530" y="13286"/>
                </a:lnTo>
                <a:lnTo>
                  <a:pt x="13700" y="13116"/>
                </a:lnTo>
                <a:lnTo>
                  <a:pt x="13822" y="13140"/>
                </a:lnTo>
                <a:lnTo>
                  <a:pt x="13870" y="13116"/>
                </a:lnTo>
                <a:lnTo>
                  <a:pt x="13919" y="13067"/>
                </a:lnTo>
                <a:lnTo>
                  <a:pt x="13943" y="13043"/>
                </a:lnTo>
                <a:lnTo>
                  <a:pt x="13943" y="12970"/>
                </a:lnTo>
                <a:lnTo>
                  <a:pt x="13919" y="12921"/>
                </a:lnTo>
                <a:lnTo>
                  <a:pt x="14089" y="12727"/>
                </a:lnTo>
                <a:lnTo>
                  <a:pt x="14235" y="12508"/>
                </a:lnTo>
                <a:lnTo>
                  <a:pt x="14381" y="12289"/>
                </a:lnTo>
                <a:lnTo>
                  <a:pt x="14503" y="12045"/>
                </a:lnTo>
                <a:lnTo>
                  <a:pt x="14625" y="11802"/>
                </a:lnTo>
                <a:lnTo>
                  <a:pt x="14722" y="11559"/>
                </a:lnTo>
                <a:lnTo>
                  <a:pt x="14795" y="11315"/>
                </a:lnTo>
                <a:lnTo>
                  <a:pt x="14868" y="11048"/>
                </a:lnTo>
                <a:lnTo>
                  <a:pt x="14989" y="11096"/>
                </a:lnTo>
                <a:lnTo>
                  <a:pt x="15135" y="11145"/>
                </a:lnTo>
                <a:lnTo>
                  <a:pt x="15403" y="11169"/>
                </a:lnTo>
                <a:lnTo>
                  <a:pt x="16912" y="11364"/>
                </a:lnTo>
                <a:lnTo>
                  <a:pt x="17885" y="11510"/>
                </a:lnTo>
                <a:lnTo>
                  <a:pt x="17909" y="11753"/>
                </a:lnTo>
                <a:lnTo>
                  <a:pt x="17982" y="11997"/>
                </a:lnTo>
                <a:lnTo>
                  <a:pt x="18055" y="12264"/>
                </a:lnTo>
                <a:lnTo>
                  <a:pt x="18177" y="12483"/>
                </a:lnTo>
                <a:lnTo>
                  <a:pt x="18299" y="12678"/>
                </a:lnTo>
                <a:lnTo>
                  <a:pt x="18445" y="12848"/>
                </a:lnTo>
                <a:lnTo>
                  <a:pt x="18615" y="13019"/>
                </a:lnTo>
                <a:lnTo>
                  <a:pt x="18785" y="13140"/>
                </a:lnTo>
                <a:lnTo>
                  <a:pt x="18956" y="13262"/>
                </a:lnTo>
                <a:lnTo>
                  <a:pt x="19150" y="13359"/>
                </a:lnTo>
                <a:lnTo>
                  <a:pt x="19345" y="13432"/>
                </a:lnTo>
                <a:lnTo>
                  <a:pt x="19564" y="13481"/>
                </a:lnTo>
                <a:lnTo>
                  <a:pt x="19759" y="13505"/>
                </a:lnTo>
                <a:lnTo>
                  <a:pt x="19978" y="13530"/>
                </a:lnTo>
                <a:lnTo>
                  <a:pt x="20197" y="13530"/>
                </a:lnTo>
                <a:lnTo>
                  <a:pt x="20416" y="13505"/>
                </a:lnTo>
                <a:lnTo>
                  <a:pt x="20610" y="13457"/>
                </a:lnTo>
                <a:lnTo>
                  <a:pt x="20829" y="13384"/>
                </a:lnTo>
                <a:lnTo>
                  <a:pt x="21024" y="13311"/>
                </a:lnTo>
                <a:lnTo>
                  <a:pt x="21219" y="13189"/>
                </a:lnTo>
                <a:lnTo>
                  <a:pt x="21413" y="13067"/>
                </a:lnTo>
                <a:lnTo>
                  <a:pt x="21608" y="12921"/>
                </a:lnTo>
                <a:lnTo>
                  <a:pt x="21754" y="12751"/>
                </a:lnTo>
                <a:lnTo>
                  <a:pt x="21876" y="12581"/>
                </a:lnTo>
                <a:lnTo>
                  <a:pt x="21973" y="12386"/>
                </a:lnTo>
                <a:lnTo>
                  <a:pt x="22070" y="12191"/>
                </a:lnTo>
                <a:lnTo>
                  <a:pt x="22119" y="11997"/>
                </a:lnTo>
                <a:lnTo>
                  <a:pt x="22168" y="11778"/>
                </a:lnTo>
                <a:lnTo>
                  <a:pt x="22192" y="11583"/>
                </a:lnTo>
                <a:lnTo>
                  <a:pt x="22192" y="11364"/>
                </a:lnTo>
                <a:lnTo>
                  <a:pt x="22143" y="11145"/>
                </a:lnTo>
                <a:lnTo>
                  <a:pt x="22095" y="10926"/>
                </a:lnTo>
                <a:lnTo>
                  <a:pt x="22022" y="10731"/>
                </a:lnTo>
                <a:lnTo>
                  <a:pt x="21949" y="10537"/>
                </a:lnTo>
                <a:lnTo>
                  <a:pt x="21827" y="10342"/>
                </a:lnTo>
                <a:lnTo>
                  <a:pt x="21681" y="10172"/>
                </a:lnTo>
                <a:lnTo>
                  <a:pt x="21559" y="10050"/>
                </a:lnTo>
                <a:lnTo>
                  <a:pt x="21413" y="9928"/>
                </a:lnTo>
                <a:lnTo>
                  <a:pt x="21267" y="9831"/>
                </a:lnTo>
                <a:lnTo>
                  <a:pt x="21121" y="9734"/>
                </a:lnTo>
                <a:lnTo>
                  <a:pt x="20951" y="9661"/>
                </a:lnTo>
                <a:lnTo>
                  <a:pt x="20781" y="9612"/>
                </a:lnTo>
                <a:lnTo>
                  <a:pt x="20416" y="9515"/>
                </a:lnTo>
                <a:lnTo>
                  <a:pt x="20026" y="9466"/>
                </a:lnTo>
                <a:lnTo>
                  <a:pt x="19661" y="9490"/>
                </a:lnTo>
                <a:lnTo>
                  <a:pt x="19467" y="9515"/>
                </a:lnTo>
                <a:lnTo>
                  <a:pt x="19296" y="9563"/>
                </a:lnTo>
                <a:lnTo>
                  <a:pt x="19126" y="9636"/>
                </a:lnTo>
                <a:lnTo>
                  <a:pt x="18956" y="9709"/>
                </a:lnTo>
                <a:lnTo>
                  <a:pt x="18931" y="9709"/>
                </a:lnTo>
                <a:lnTo>
                  <a:pt x="18737" y="9807"/>
                </a:lnTo>
                <a:lnTo>
                  <a:pt x="18542" y="9928"/>
                </a:lnTo>
                <a:lnTo>
                  <a:pt x="18372" y="10074"/>
                </a:lnTo>
                <a:lnTo>
                  <a:pt x="18250" y="10245"/>
                </a:lnTo>
                <a:lnTo>
                  <a:pt x="18128" y="10415"/>
                </a:lnTo>
                <a:lnTo>
                  <a:pt x="18031" y="10610"/>
                </a:lnTo>
                <a:lnTo>
                  <a:pt x="17958" y="10804"/>
                </a:lnTo>
                <a:lnTo>
                  <a:pt x="17909" y="11023"/>
                </a:lnTo>
                <a:lnTo>
                  <a:pt x="16595" y="10853"/>
                </a:lnTo>
                <a:lnTo>
                  <a:pt x="15890" y="10756"/>
                </a:lnTo>
                <a:lnTo>
                  <a:pt x="15354" y="10707"/>
                </a:lnTo>
                <a:lnTo>
                  <a:pt x="15111" y="10683"/>
                </a:lnTo>
                <a:lnTo>
                  <a:pt x="14917" y="10707"/>
                </a:lnTo>
                <a:lnTo>
                  <a:pt x="14941" y="10366"/>
                </a:lnTo>
                <a:lnTo>
                  <a:pt x="14941" y="10001"/>
                </a:lnTo>
                <a:lnTo>
                  <a:pt x="14917" y="9636"/>
                </a:lnTo>
                <a:lnTo>
                  <a:pt x="14844" y="9296"/>
                </a:lnTo>
                <a:lnTo>
                  <a:pt x="14892" y="9247"/>
                </a:lnTo>
                <a:lnTo>
                  <a:pt x="14892" y="9223"/>
                </a:lnTo>
                <a:lnTo>
                  <a:pt x="14868" y="9174"/>
                </a:lnTo>
                <a:lnTo>
                  <a:pt x="14844" y="9150"/>
                </a:lnTo>
                <a:lnTo>
                  <a:pt x="14819" y="9126"/>
                </a:lnTo>
                <a:lnTo>
                  <a:pt x="14722" y="8858"/>
                </a:lnTo>
                <a:lnTo>
                  <a:pt x="14625" y="8590"/>
                </a:lnTo>
                <a:lnTo>
                  <a:pt x="14503" y="8323"/>
                </a:lnTo>
                <a:lnTo>
                  <a:pt x="14357" y="8079"/>
                </a:lnTo>
                <a:lnTo>
                  <a:pt x="14187" y="7860"/>
                </a:lnTo>
                <a:lnTo>
                  <a:pt x="14016" y="7641"/>
                </a:lnTo>
                <a:lnTo>
                  <a:pt x="13822" y="7447"/>
                </a:lnTo>
                <a:lnTo>
                  <a:pt x="13627" y="7252"/>
                </a:lnTo>
                <a:lnTo>
                  <a:pt x="13773" y="7179"/>
                </a:lnTo>
                <a:lnTo>
                  <a:pt x="13919" y="7106"/>
                </a:lnTo>
                <a:lnTo>
                  <a:pt x="14187" y="6887"/>
                </a:lnTo>
                <a:lnTo>
                  <a:pt x="14673" y="6425"/>
                </a:lnTo>
                <a:lnTo>
                  <a:pt x="15500" y="5695"/>
                </a:lnTo>
                <a:lnTo>
                  <a:pt x="15890" y="5330"/>
                </a:lnTo>
                <a:lnTo>
                  <a:pt x="16279" y="4940"/>
                </a:lnTo>
                <a:lnTo>
                  <a:pt x="16620" y="4600"/>
                </a:lnTo>
                <a:lnTo>
                  <a:pt x="16912" y="4235"/>
                </a:lnTo>
                <a:lnTo>
                  <a:pt x="17106" y="4283"/>
                </a:lnTo>
                <a:lnTo>
                  <a:pt x="17666" y="4283"/>
                </a:lnTo>
                <a:lnTo>
                  <a:pt x="17909" y="4259"/>
                </a:lnTo>
                <a:lnTo>
                  <a:pt x="18128" y="4235"/>
                </a:lnTo>
                <a:lnTo>
                  <a:pt x="18347" y="4162"/>
                </a:lnTo>
                <a:lnTo>
                  <a:pt x="18566" y="4089"/>
                </a:lnTo>
                <a:lnTo>
                  <a:pt x="18785" y="3991"/>
                </a:lnTo>
                <a:lnTo>
                  <a:pt x="18980" y="3894"/>
                </a:lnTo>
                <a:lnTo>
                  <a:pt x="19150" y="3772"/>
                </a:lnTo>
                <a:lnTo>
                  <a:pt x="19345" y="3626"/>
                </a:lnTo>
                <a:lnTo>
                  <a:pt x="19491" y="3480"/>
                </a:lnTo>
                <a:lnTo>
                  <a:pt x="19637" y="3310"/>
                </a:lnTo>
                <a:lnTo>
                  <a:pt x="19783" y="3140"/>
                </a:lnTo>
                <a:lnTo>
                  <a:pt x="19880" y="2945"/>
                </a:lnTo>
                <a:lnTo>
                  <a:pt x="19978" y="2726"/>
                </a:lnTo>
                <a:lnTo>
                  <a:pt x="20051" y="2531"/>
                </a:lnTo>
                <a:lnTo>
                  <a:pt x="20124" y="2288"/>
                </a:lnTo>
                <a:lnTo>
                  <a:pt x="20148" y="2069"/>
                </a:lnTo>
                <a:lnTo>
                  <a:pt x="20172" y="1874"/>
                </a:lnTo>
                <a:lnTo>
                  <a:pt x="20148" y="1680"/>
                </a:lnTo>
                <a:lnTo>
                  <a:pt x="20099" y="1485"/>
                </a:lnTo>
                <a:lnTo>
                  <a:pt x="20051" y="1290"/>
                </a:lnTo>
                <a:lnTo>
                  <a:pt x="19953" y="1120"/>
                </a:lnTo>
                <a:lnTo>
                  <a:pt x="19856" y="974"/>
                </a:lnTo>
                <a:lnTo>
                  <a:pt x="19759" y="804"/>
                </a:lnTo>
                <a:lnTo>
                  <a:pt x="19613" y="682"/>
                </a:lnTo>
                <a:lnTo>
                  <a:pt x="19467" y="536"/>
                </a:lnTo>
                <a:lnTo>
                  <a:pt x="19321" y="415"/>
                </a:lnTo>
                <a:lnTo>
                  <a:pt x="19150" y="317"/>
                </a:lnTo>
                <a:lnTo>
                  <a:pt x="18980" y="244"/>
                </a:lnTo>
                <a:lnTo>
                  <a:pt x="18810" y="171"/>
                </a:lnTo>
                <a:lnTo>
                  <a:pt x="18615" y="123"/>
                </a:lnTo>
                <a:lnTo>
                  <a:pt x="18420" y="74"/>
                </a:lnTo>
                <a:lnTo>
                  <a:pt x="18226" y="74"/>
                </a:lnTo>
                <a:lnTo>
                  <a:pt x="18104" y="25"/>
                </a:lnTo>
                <a:lnTo>
                  <a:pt x="17982"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 name="Picture 5" descr="A picture containing sketch, drawing, kitchenware, linedrawing&#10;&#10;Description automatically generated">
            <a:extLst>
              <a:ext uri="{FF2B5EF4-FFF2-40B4-BE49-F238E27FC236}">
                <a16:creationId xmlns:a16="http://schemas.microsoft.com/office/drawing/2014/main" id="{6A534E49-752B-5E94-0EAD-43B6B7A3C755}"/>
              </a:ext>
            </a:extLst>
          </p:cNvPr>
          <p:cNvPicPr>
            <a:picLocks noChangeAspect="1"/>
          </p:cNvPicPr>
          <p:nvPr userDrawn="1"/>
        </p:nvPicPr>
        <p:blipFill rotWithShape="1">
          <a:blip r:embed="rId2">
            <a:duotone>
              <a:schemeClr val="accent6">
                <a:shade val="45000"/>
                <a:satMod val="135000"/>
              </a:schemeClr>
              <a:prstClr val="white"/>
            </a:duotone>
            <a:extLst>
              <a:ext uri="{BEBA8EAE-BF5A-486C-A8C5-ECC9F3942E4B}">
                <a14:imgProps xmlns:a14="http://schemas.microsoft.com/office/drawing/2010/main">
                  <a14:imgLayer r:embed="rId3">
                    <a14:imgEffect>
                      <a14:sharpenSoften amount="50000"/>
                    </a14:imgEffect>
                    <a14:imgEffect>
                      <a14:colorTemperature colorTemp="4700"/>
                    </a14:imgEffect>
                  </a14:imgLayer>
                </a14:imgProps>
              </a:ext>
            </a:extLst>
          </a:blip>
          <a:srcRect r="6524"/>
          <a:stretch/>
        </p:blipFill>
        <p:spPr>
          <a:xfrm>
            <a:off x="890863" y="4095553"/>
            <a:ext cx="924853" cy="710041"/>
          </a:xfrm>
          <a:prstGeom prst="rect">
            <a:avLst/>
          </a:prstGeom>
        </p:spPr>
      </p:pic>
      <p:sp>
        <p:nvSpPr>
          <p:cNvPr id="4" name="Google Shape;540;p46">
            <a:extLst>
              <a:ext uri="{FF2B5EF4-FFF2-40B4-BE49-F238E27FC236}">
                <a16:creationId xmlns:a16="http://schemas.microsoft.com/office/drawing/2014/main" id="{3393C67A-01F7-3A2D-7274-A529D16A7AC8}"/>
              </a:ext>
            </a:extLst>
          </p:cNvPr>
          <p:cNvSpPr/>
          <p:nvPr userDrawn="1"/>
        </p:nvSpPr>
        <p:spPr>
          <a:xfrm>
            <a:off x="1188487" y="2794894"/>
            <a:ext cx="405620" cy="433553"/>
          </a:xfrm>
          <a:custGeom>
            <a:avLst/>
            <a:gdLst/>
            <a:ahLst/>
            <a:cxnLst/>
            <a:rect l="l" t="t" r="r" b="b"/>
            <a:pathLst>
              <a:path w="17082" h="17228" extrusionOk="0">
                <a:moveTo>
                  <a:pt x="6497" y="2993"/>
                </a:moveTo>
                <a:lnTo>
                  <a:pt x="6400" y="3042"/>
                </a:lnTo>
                <a:lnTo>
                  <a:pt x="6302" y="3090"/>
                </a:lnTo>
                <a:lnTo>
                  <a:pt x="6229" y="3212"/>
                </a:lnTo>
                <a:lnTo>
                  <a:pt x="6229" y="3285"/>
                </a:lnTo>
                <a:lnTo>
                  <a:pt x="6254" y="3334"/>
                </a:lnTo>
                <a:lnTo>
                  <a:pt x="6278" y="3407"/>
                </a:lnTo>
                <a:lnTo>
                  <a:pt x="6351" y="3455"/>
                </a:lnTo>
                <a:lnTo>
                  <a:pt x="6400" y="3480"/>
                </a:lnTo>
                <a:lnTo>
                  <a:pt x="6643" y="3480"/>
                </a:lnTo>
                <a:lnTo>
                  <a:pt x="6692" y="3504"/>
                </a:lnTo>
                <a:lnTo>
                  <a:pt x="6911" y="3504"/>
                </a:lnTo>
                <a:lnTo>
                  <a:pt x="6959" y="3480"/>
                </a:lnTo>
                <a:lnTo>
                  <a:pt x="7008" y="3455"/>
                </a:lnTo>
                <a:lnTo>
                  <a:pt x="7057" y="3407"/>
                </a:lnTo>
                <a:lnTo>
                  <a:pt x="7057" y="3334"/>
                </a:lnTo>
                <a:lnTo>
                  <a:pt x="7057" y="3212"/>
                </a:lnTo>
                <a:lnTo>
                  <a:pt x="7032" y="3163"/>
                </a:lnTo>
                <a:lnTo>
                  <a:pt x="7008" y="3115"/>
                </a:lnTo>
                <a:lnTo>
                  <a:pt x="6935" y="3042"/>
                </a:lnTo>
                <a:lnTo>
                  <a:pt x="6838" y="3017"/>
                </a:lnTo>
                <a:lnTo>
                  <a:pt x="6716" y="2993"/>
                </a:lnTo>
                <a:close/>
                <a:moveTo>
                  <a:pt x="5743" y="3236"/>
                </a:moveTo>
                <a:lnTo>
                  <a:pt x="5670" y="3261"/>
                </a:lnTo>
                <a:lnTo>
                  <a:pt x="5402" y="3358"/>
                </a:lnTo>
                <a:lnTo>
                  <a:pt x="5134" y="3480"/>
                </a:lnTo>
                <a:lnTo>
                  <a:pt x="4891" y="3601"/>
                </a:lnTo>
                <a:lnTo>
                  <a:pt x="4672" y="3747"/>
                </a:lnTo>
                <a:lnTo>
                  <a:pt x="4453" y="3918"/>
                </a:lnTo>
                <a:lnTo>
                  <a:pt x="4234" y="4088"/>
                </a:lnTo>
                <a:lnTo>
                  <a:pt x="4039" y="4283"/>
                </a:lnTo>
                <a:lnTo>
                  <a:pt x="3869" y="4477"/>
                </a:lnTo>
                <a:lnTo>
                  <a:pt x="3699" y="4696"/>
                </a:lnTo>
                <a:lnTo>
                  <a:pt x="3553" y="4940"/>
                </a:lnTo>
                <a:lnTo>
                  <a:pt x="3431" y="5159"/>
                </a:lnTo>
                <a:lnTo>
                  <a:pt x="3309" y="5402"/>
                </a:lnTo>
                <a:lnTo>
                  <a:pt x="3236" y="5670"/>
                </a:lnTo>
                <a:lnTo>
                  <a:pt x="3163" y="5937"/>
                </a:lnTo>
                <a:lnTo>
                  <a:pt x="3115" y="6229"/>
                </a:lnTo>
                <a:lnTo>
                  <a:pt x="3090" y="6497"/>
                </a:lnTo>
                <a:lnTo>
                  <a:pt x="3090" y="6546"/>
                </a:lnTo>
                <a:lnTo>
                  <a:pt x="3115" y="6594"/>
                </a:lnTo>
                <a:lnTo>
                  <a:pt x="3188" y="6667"/>
                </a:lnTo>
                <a:lnTo>
                  <a:pt x="3261" y="6716"/>
                </a:lnTo>
                <a:lnTo>
                  <a:pt x="3285" y="6716"/>
                </a:lnTo>
                <a:lnTo>
                  <a:pt x="3309" y="6692"/>
                </a:lnTo>
                <a:lnTo>
                  <a:pt x="3382" y="6667"/>
                </a:lnTo>
                <a:lnTo>
                  <a:pt x="3431" y="6594"/>
                </a:lnTo>
                <a:lnTo>
                  <a:pt x="3480" y="6546"/>
                </a:lnTo>
                <a:lnTo>
                  <a:pt x="3504" y="6473"/>
                </a:lnTo>
                <a:lnTo>
                  <a:pt x="3528" y="6156"/>
                </a:lnTo>
                <a:lnTo>
                  <a:pt x="3601" y="5864"/>
                </a:lnTo>
                <a:lnTo>
                  <a:pt x="3699" y="5597"/>
                </a:lnTo>
                <a:lnTo>
                  <a:pt x="3820" y="5353"/>
                </a:lnTo>
                <a:lnTo>
                  <a:pt x="3966" y="5086"/>
                </a:lnTo>
                <a:lnTo>
                  <a:pt x="4137" y="4867"/>
                </a:lnTo>
                <a:lnTo>
                  <a:pt x="4307" y="4623"/>
                </a:lnTo>
                <a:lnTo>
                  <a:pt x="4526" y="4429"/>
                </a:lnTo>
                <a:lnTo>
                  <a:pt x="4745" y="4234"/>
                </a:lnTo>
                <a:lnTo>
                  <a:pt x="4988" y="4088"/>
                </a:lnTo>
                <a:lnTo>
                  <a:pt x="5256" y="3942"/>
                </a:lnTo>
                <a:lnTo>
                  <a:pt x="5499" y="3796"/>
                </a:lnTo>
                <a:lnTo>
                  <a:pt x="5767" y="3699"/>
                </a:lnTo>
                <a:lnTo>
                  <a:pt x="5864" y="3650"/>
                </a:lnTo>
                <a:lnTo>
                  <a:pt x="5913" y="3577"/>
                </a:lnTo>
                <a:lnTo>
                  <a:pt x="5937" y="3504"/>
                </a:lnTo>
                <a:lnTo>
                  <a:pt x="5937" y="3407"/>
                </a:lnTo>
                <a:lnTo>
                  <a:pt x="5889" y="3334"/>
                </a:lnTo>
                <a:lnTo>
                  <a:pt x="5840" y="3285"/>
                </a:lnTo>
                <a:lnTo>
                  <a:pt x="5743" y="3236"/>
                </a:lnTo>
                <a:close/>
                <a:moveTo>
                  <a:pt x="7324" y="1971"/>
                </a:moveTo>
                <a:lnTo>
                  <a:pt x="7787" y="2020"/>
                </a:lnTo>
                <a:lnTo>
                  <a:pt x="8249" y="2141"/>
                </a:lnTo>
                <a:lnTo>
                  <a:pt x="8687" y="2312"/>
                </a:lnTo>
                <a:lnTo>
                  <a:pt x="9101" y="2506"/>
                </a:lnTo>
                <a:lnTo>
                  <a:pt x="9490" y="2774"/>
                </a:lnTo>
                <a:lnTo>
                  <a:pt x="9879" y="3066"/>
                </a:lnTo>
                <a:lnTo>
                  <a:pt x="10220" y="3431"/>
                </a:lnTo>
                <a:lnTo>
                  <a:pt x="10512" y="3820"/>
                </a:lnTo>
                <a:lnTo>
                  <a:pt x="10707" y="4088"/>
                </a:lnTo>
                <a:lnTo>
                  <a:pt x="10877" y="4380"/>
                </a:lnTo>
                <a:lnTo>
                  <a:pt x="11023" y="4696"/>
                </a:lnTo>
                <a:lnTo>
                  <a:pt x="11120" y="5013"/>
                </a:lnTo>
                <a:lnTo>
                  <a:pt x="11217" y="5329"/>
                </a:lnTo>
                <a:lnTo>
                  <a:pt x="11266" y="5645"/>
                </a:lnTo>
                <a:lnTo>
                  <a:pt x="11315" y="5986"/>
                </a:lnTo>
                <a:lnTo>
                  <a:pt x="11315" y="6302"/>
                </a:lnTo>
                <a:lnTo>
                  <a:pt x="11315" y="6643"/>
                </a:lnTo>
                <a:lnTo>
                  <a:pt x="11266" y="6959"/>
                </a:lnTo>
                <a:lnTo>
                  <a:pt x="11217" y="7300"/>
                </a:lnTo>
                <a:lnTo>
                  <a:pt x="11144" y="7616"/>
                </a:lnTo>
                <a:lnTo>
                  <a:pt x="11047" y="7932"/>
                </a:lnTo>
                <a:lnTo>
                  <a:pt x="10925" y="8249"/>
                </a:lnTo>
                <a:lnTo>
                  <a:pt x="10780" y="8565"/>
                </a:lnTo>
                <a:lnTo>
                  <a:pt x="10634" y="8857"/>
                </a:lnTo>
                <a:lnTo>
                  <a:pt x="10439" y="9173"/>
                </a:lnTo>
                <a:lnTo>
                  <a:pt x="10220" y="9490"/>
                </a:lnTo>
                <a:lnTo>
                  <a:pt x="9977" y="9757"/>
                </a:lnTo>
                <a:lnTo>
                  <a:pt x="9733" y="10025"/>
                </a:lnTo>
                <a:lnTo>
                  <a:pt x="9441" y="10268"/>
                </a:lnTo>
                <a:lnTo>
                  <a:pt x="9149" y="10487"/>
                </a:lnTo>
                <a:lnTo>
                  <a:pt x="8857" y="10682"/>
                </a:lnTo>
                <a:lnTo>
                  <a:pt x="8541" y="10852"/>
                </a:lnTo>
                <a:lnTo>
                  <a:pt x="8200" y="10998"/>
                </a:lnTo>
                <a:lnTo>
                  <a:pt x="7860" y="11120"/>
                </a:lnTo>
                <a:lnTo>
                  <a:pt x="7519" y="11193"/>
                </a:lnTo>
                <a:lnTo>
                  <a:pt x="7154" y="11242"/>
                </a:lnTo>
                <a:lnTo>
                  <a:pt x="6789" y="11266"/>
                </a:lnTo>
                <a:lnTo>
                  <a:pt x="6424" y="11242"/>
                </a:lnTo>
                <a:lnTo>
                  <a:pt x="6059" y="11193"/>
                </a:lnTo>
                <a:lnTo>
                  <a:pt x="5670" y="11096"/>
                </a:lnTo>
                <a:lnTo>
                  <a:pt x="5353" y="10998"/>
                </a:lnTo>
                <a:lnTo>
                  <a:pt x="5037" y="10877"/>
                </a:lnTo>
                <a:lnTo>
                  <a:pt x="4721" y="10731"/>
                </a:lnTo>
                <a:lnTo>
                  <a:pt x="4404" y="10560"/>
                </a:lnTo>
                <a:lnTo>
                  <a:pt x="4112" y="10390"/>
                </a:lnTo>
                <a:lnTo>
                  <a:pt x="3820" y="10171"/>
                </a:lnTo>
                <a:lnTo>
                  <a:pt x="3553" y="9952"/>
                </a:lnTo>
                <a:lnTo>
                  <a:pt x="3285" y="9733"/>
                </a:lnTo>
                <a:lnTo>
                  <a:pt x="3042" y="9490"/>
                </a:lnTo>
                <a:lnTo>
                  <a:pt x="2823" y="9222"/>
                </a:lnTo>
                <a:lnTo>
                  <a:pt x="2628" y="8930"/>
                </a:lnTo>
                <a:lnTo>
                  <a:pt x="2434" y="8638"/>
                </a:lnTo>
                <a:lnTo>
                  <a:pt x="2288" y="8346"/>
                </a:lnTo>
                <a:lnTo>
                  <a:pt x="2142" y="8030"/>
                </a:lnTo>
                <a:lnTo>
                  <a:pt x="2044" y="7689"/>
                </a:lnTo>
                <a:lnTo>
                  <a:pt x="1971" y="7349"/>
                </a:lnTo>
                <a:lnTo>
                  <a:pt x="1947" y="7057"/>
                </a:lnTo>
                <a:lnTo>
                  <a:pt x="1923" y="6765"/>
                </a:lnTo>
                <a:lnTo>
                  <a:pt x="1923" y="6497"/>
                </a:lnTo>
                <a:lnTo>
                  <a:pt x="1947" y="6205"/>
                </a:lnTo>
                <a:lnTo>
                  <a:pt x="1996" y="5937"/>
                </a:lnTo>
                <a:lnTo>
                  <a:pt x="2044" y="5670"/>
                </a:lnTo>
                <a:lnTo>
                  <a:pt x="2142" y="5402"/>
                </a:lnTo>
                <a:lnTo>
                  <a:pt x="2239" y="5159"/>
                </a:lnTo>
                <a:lnTo>
                  <a:pt x="2336" y="4915"/>
                </a:lnTo>
                <a:lnTo>
                  <a:pt x="2482" y="4672"/>
                </a:lnTo>
                <a:lnTo>
                  <a:pt x="2628" y="4429"/>
                </a:lnTo>
                <a:lnTo>
                  <a:pt x="2774" y="4210"/>
                </a:lnTo>
                <a:lnTo>
                  <a:pt x="2944" y="3991"/>
                </a:lnTo>
                <a:lnTo>
                  <a:pt x="3139" y="3772"/>
                </a:lnTo>
                <a:lnTo>
                  <a:pt x="3528" y="3382"/>
                </a:lnTo>
                <a:lnTo>
                  <a:pt x="3966" y="3017"/>
                </a:lnTo>
                <a:lnTo>
                  <a:pt x="4404" y="2701"/>
                </a:lnTo>
                <a:lnTo>
                  <a:pt x="4891" y="2409"/>
                </a:lnTo>
                <a:lnTo>
                  <a:pt x="5134" y="2287"/>
                </a:lnTo>
                <a:lnTo>
                  <a:pt x="5378" y="2166"/>
                </a:lnTo>
                <a:lnTo>
                  <a:pt x="5645" y="2117"/>
                </a:lnTo>
                <a:lnTo>
                  <a:pt x="6035" y="2068"/>
                </a:lnTo>
                <a:lnTo>
                  <a:pt x="6716" y="1995"/>
                </a:lnTo>
                <a:lnTo>
                  <a:pt x="7300" y="1995"/>
                </a:lnTo>
                <a:lnTo>
                  <a:pt x="7324" y="1971"/>
                </a:lnTo>
                <a:close/>
                <a:moveTo>
                  <a:pt x="6935" y="1533"/>
                </a:moveTo>
                <a:lnTo>
                  <a:pt x="6497" y="1582"/>
                </a:lnTo>
                <a:lnTo>
                  <a:pt x="6083" y="1679"/>
                </a:lnTo>
                <a:lnTo>
                  <a:pt x="5864" y="1703"/>
                </a:lnTo>
                <a:lnTo>
                  <a:pt x="5621" y="1752"/>
                </a:lnTo>
                <a:lnTo>
                  <a:pt x="5353" y="1825"/>
                </a:lnTo>
                <a:lnTo>
                  <a:pt x="5110" y="1922"/>
                </a:lnTo>
                <a:lnTo>
                  <a:pt x="4842" y="2044"/>
                </a:lnTo>
                <a:lnTo>
                  <a:pt x="4599" y="2166"/>
                </a:lnTo>
                <a:lnTo>
                  <a:pt x="4112" y="2458"/>
                </a:lnTo>
                <a:lnTo>
                  <a:pt x="3650" y="2774"/>
                </a:lnTo>
                <a:lnTo>
                  <a:pt x="3212" y="3115"/>
                </a:lnTo>
                <a:lnTo>
                  <a:pt x="2823" y="3504"/>
                </a:lnTo>
                <a:lnTo>
                  <a:pt x="2458" y="3918"/>
                </a:lnTo>
                <a:lnTo>
                  <a:pt x="2312" y="4161"/>
                </a:lnTo>
                <a:lnTo>
                  <a:pt x="2166" y="4380"/>
                </a:lnTo>
                <a:lnTo>
                  <a:pt x="2020" y="4623"/>
                </a:lnTo>
                <a:lnTo>
                  <a:pt x="1923" y="4867"/>
                </a:lnTo>
                <a:lnTo>
                  <a:pt x="1801" y="5110"/>
                </a:lnTo>
                <a:lnTo>
                  <a:pt x="1728" y="5378"/>
                </a:lnTo>
                <a:lnTo>
                  <a:pt x="1631" y="5645"/>
                </a:lnTo>
                <a:lnTo>
                  <a:pt x="1582" y="5913"/>
                </a:lnTo>
                <a:lnTo>
                  <a:pt x="1533" y="6181"/>
                </a:lnTo>
                <a:lnTo>
                  <a:pt x="1509" y="6473"/>
                </a:lnTo>
                <a:lnTo>
                  <a:pt x="1509" y="6765"/>
                </a:lnTo>
                <a:lnTo>
                  <a:pt x="1509" y="7057"/>
                </a:lnTo>
                <a:lnTo>
                  <a:pt x="1558" y="7349"/>
                </a:lnTo>
                <a:lnTo>
                  <a:pt x="1606" y="7640"/>
                </a:lnTo>
                <a:lnTo>
                  <a:pt x="1679" y="7932"/>
                </a:lnTo>
                <a:lnTo>
                  <a:pt x="1752" y="8224"/>
                </a:lnTo>
                <a:lnTo>
                  <a:pt x="1874" y="8492"/>
                </a:lnTo>
                <a:lnTo>
                  <a:pt x="1996" y="8760"/>
                </a:lnTo>
                <a:lnTo>
                  <a:pt x="2142" y="9027"/>
                </a:lnTo>
                <a:lnTo>
                  <a:pt x="2312" y="9295"/>
                </a:lnTo>
                <a:lnTo>
                  <a:pt x="2507" y="9538"/>
                </a:lnTo>
                <a:lnTo>
                  <a:pt x="2726" y="9782"/>
                </a:lnTo>
                <a:lnTo>
                  <a:pt x="2944" y="10001"/>
                </a:lnTo>
                <a:lnTo>
                  <a:pt x="3188" y="10195"/>
                </a:lnTo>
                <a:lnTo>
                  <a:pt x="3699" y="10585"/>
                </a:lnTo>
                <a:lnTo>
                  <a:pt x="3991" y="10779"/>
                </a:lnTo>
                <a:lnTo>
                  <a:pt x="4283" y="10950"/>
                </a:lnTo>
                <a:lnTo>
                  <a:pt x="4599" y="11120"/>
                </a:lnTo>
                <a:lnTo>
                  <a:pt x="4915" y="11266"/>
                </a:lnTo>
                <a:lnTo>
                  <a:pt x="5232" y="11412"/>
                </a:lnTo>
                <a:lnTo>
                  <a:pt x="5572" y="11509"/>
                </a:lnTo>
                <a:lnTo>
                  <a:pt x="5889" y="11607"/>
                </a:lnTo>
                <a:lnTo>
                  <a:pt x="6254" y="11680"/>
                </a:lnTo>
                <a:lnTo>
                  <a:pt x="6594" y="11704"/>
                </a:lnTo>
                <a:lnTo>
                  <a:pt x="6959" y="11728"/>
                </a:lnTo>
                <a:lnTo>
                  <a:pt x="7300" y="11680"/>
                </a:lnTo>
                <a:lnTo>
                  <a:pt x="7641" y="11631"/>
                </a:lnTo>
                <a:lnTo>
                  <a:pt x="7981" y="11534"/>
                </a:lnTo>
                <a:lnTo>
                  <a:pt x="8322" y="11436"/>
                </a:lnTo>
                <a:lnTo>
                  <a:pt x="8638" y="11290"/>
                </a:lnTo>
                <a:lnTo>
                  <a:pt x="8955" y="11120"/>
                </a:lnTo>
                <a:lnTo>
                  <a:pt x="9344" y="10877"/>
                </a:lnTo>
                <a:lnTo>
                  <a:pt x="9733" y="10609"/>
                </a:lnTo>
                <a:lnTo>
                  <a:pt x="10074" y="10293"/>
                </a:lnTo>
                <a:lnTo>
                  <a:pt x="10390" y="9976"/>
                </a:lnTo>
                <a:lnTo>
                  <a:pt x="10658" y="9611"/>
                </a:lnTo>
                <a:lnTo>
                  <a:pt x="10925" y="9222"/>
                </a:lnTo>
                <a:lnTo>
                  <a:pt x="11144" y="8808"/>
                </a:lnTo>
                <a:lnTo>
                  <a:pt x="11339" y="8395"/>
                </a:lnTo>
                <a:lnTo>
                  <a:pt x="11509" y="7957"/>
                </a:lnTo>
                <a:lnTo>
                  <a:pt x="11631" y="7519"/>
                </a:lnTo>
                <a:lnTo>
                  <a:pt x="11704" y="7081"/>
                </a:lnTo>
                <a:lnTo>
                  <a:pt x="11753" y="6619"/>
                </a:lnTo>
                <a:lnTo>
                  <a:pt x="11753" y="6156"/>
                </a:lnTo>
                <a:lnTo>
                  <a:pt x="11728" y="5694"/>
                </a:lnTo>
                <a:lnTo>
                  <a:pt x="11655" y="5256"/>
                </a:lnTo>
                <a:lnTo>
                  <a:pt x="11534" y="4794"/>
                </a:lnTo>
                <a:lnTo>
                  <a:pt x="11363" y="4404"/>
                </a:lnTo>
                <a:lnTo>
                  <a:pt x="11169" y="4015"/>
                </a:lnTo>
                <a:lnTo>
                  <a:pt x="10950" y="3650"/>
                </a:lnTo>
                <a:lnTo>
                  <a:pt x="10682" y="3285"/>
                </a:lnTo>
                <a:lnTo>
                  <a:pt x="10390" y="2969"/>
                </a:lnTo>
                <a:lnTo>
                  <a:pt x="10074" y="2677"/>
                </a:lnTo>
                <a:lnTo>
                  <a:pt x="9733" y="2409"/>
                </a:lnTo>
                <a:lnTo>
                  <a:pt x="9393" y="2166"/>
                </a:lnTo>
                <a:lnTo>
                  <a:pt x="9003" y="1971"/>
                </a:lnTo>
                <a:lnTo>
                  <a:pt x="8614" y="1801"/>
                </a:lnTo>
                <a:lnTo>
                  <a:pt x="8200" y="1655"/>
                </a:lnTo>
                <a:lnTo>
                  <a:pt x="7787" y="1582"/>
                </a:lnTo>
                <a:lnTo>
                  <a:pt x="7349" y="1533"/>
                </a:lnTo>
                <a:close/>
                <a:moveTo>
                  <a:pt x="12118" y="11558"/>
                </a:moveTo>
                <a:lnTo>
                  <a:pt x="12142" y="11582"/>
                </a:lnTo>
                <a:lnTo>
                  <a:pt x="11972" y="11777"/>
                </a:lnTo>
                <a:lnTo>
                  <a:pt x="12093" y="11631"/>
                </a:lnTo>
                <a:lnTo>
                  <a:pt x="12118" y="11558"/>
                </a:lnTo>
                <a:close/>
                <a:moveTo>
                  <a:pt x="6789" y="584"/>
                </a:moveTo>
                <a:lnTo>
                  <a:pt x="7154" y="608"/>
                </a:lnTo>
                <a:lnTo>
                  <a:pt x="7519" y="657"/>
                </a:lnTo>
                <a:lnTo>
                  <a:pt x="7884" y="706"/>
                </a:lnTo>
                <a:lnTo>
                  <a:pt x="8225" y="803"/>
                </a:lnTo>
                <a:lnTo>
                  <a:pt x="8565" y="900"/>
                </a:lnTo>
                <a:lnTo>
                  <a:pt x="8906" y="1022"/>
                </a:lnTo>
                <a:lnTo>
                  <a:pt x="9247" y="1144"/>
                </a:lnTo>
                <a:lnTo>
                  <a:pt x="9563" y="1314"/>
                </a:lnTo>
                <a:lnTo>
                  <a:pt x="9879" y="1484"/>
                </a:lnTo>
                <a:lnTo>
                  <a:pt x="10171" y="1679"/>
                </a:lnTo>
                <a:lnTo>
                  <a:pt x="10439" y="1874"/>
                </a:lnTo>
                <a:lnTo>
                  <a:pt x="10707" y="2093"/>
                </a:lnTo>
                <a:lnTo>
                  <a:pt x="10950" y="2312"/>
                </a:lnTo>
                <a:lnTo>
                  <a:pt x="11193" y="2555"/>
                </a:lnTo>
                <a:lnTo>
                  <a:pt x="11485" y="2896"/>
                </a:lnTo>
                <a:lnTo>
                  <a:pt x="11753" y="3261"/>
                </a:lnTo>
                <a:lnTo>
                  <a:pt x="11996" y="3626"/>
                </a:lnTo>
                <a:lnTo>
                  <a:pt x="12191" y="4015"/>
                </a:lnTo>
                <a:lnTo>
                  <a:pt x="12361" y="4404"/>
                </a:lnTo>
                <a:lnTo>
                  <a:pt x="12507" y="4818"/>
                </a:lnTo>
                <a:lnTo>
                  <a:pt x="12629" y="5232"/>
                </a:lnTo>
                <a:lnTo>
                  <a:pt x="12702" y="5645"/>
                </a:lnTo>
                <a:lnTo>
                  <a:pt x="12750" y="6059"/>
                </a:lnTo>
                <a:lnTo>
                  <a:pt x="12775" y="6473"/>
                </a:lnTo>
                <a:lnTo>
                  <a:pt x="12775" y="6911"/>
                </a:lnTo>
                <a:lnTo>
                  <a:pt x="12726" y="7324"/>
                </a:lnTo>
                <a:lnTo>
                  <a:pt x="12653" y="7762"/>
                </a:lnTo>
                <a:lnTo>
                  <a:pt x="12556" y="8176"/>
                </a:lnTo>
                <a:lnTo>
                  <a:pt x="12434" y="8589"/>
                </a:lnTo>
                <a:lnTo>
                  <a:pt x="12264" y="9003"/>
                </a:lnTo>
                <a:lnTo>
                  <a:pt x="12045" y="9465"/>
                </a:lnTo>
                <a:lnTo>
                  <a:pt x="11801" y="9903"/>
                </a:lnTo>
                <a:lnTo>
                  <a:pt x="11534" y="10293"/>
                </a:lnTo>
                <a:lnTo>
                  <a:pt x="11217" y="10682"/>
                </a:lnTo>
                <a:lnTo>
                  <a:pt x="10901" y="11047"/>
                </a:lnTo>
                <a:lnTo>
                  <a:pt x="10536" y="11388"/>
                </a:lnTo>
                <a:lnTo>
                  <a:pt x="10171" y="11680"/>
                </a:lnTo>
                <a:lnTo>
                  <a:pt x="9782" y="11947"/>
                </a:lnTo>
                <a:lnTo>
                  <a:pt x="9368" y="12191"/>
                </a:lnTo>
                <a:lnTo>
                  <a:pt x="8930" y="12385"/>
                </a:lnTo>
                <a:lnTo>
                  <a:pt x="8468" y="12556"/>
                </a:lnTo>
                <a:lnTo>
                  <a:pt x="8006" y="12677"/>
                </a:lnTo>
                <a:lnTo>
                  <a:pt x="7543" y="12750"/>
                </a:lnTo>
                <a:lnTo>
                  <a:pt x="7032" y="12775"/>
                </a:lnTo>
                <a:lnTo>
                  <a:pt x="6546" y="12775"/>
                </a:lnTo>
                <a:lnTo>
                  <a:pt x="6035" y="12702"/>
                </a:lnTo>
                <a:lnTo>
                  <a:pt x="5597" y="12604"/>
                </a:lnTo>
                <a:lnTo>
                  <a:pt x="5159" y="12483"/>
                </a:lnTo>
                <a:lnTo>
                  <a:pt x="4721" y="12337"/>
                </a:lnTo>
                <a:lnTo>
                  <a:pt x="4307" y="12166"/>
                </a:lnTo>
                <a:lnTo>
                  <a:pt x="3893" y="11947"/>
                </a:lnTo>
                <a:lnTo>
                  <a:pt x="3504" y="11728"/>
                </a:lnTo>
                <a:lnTo>
                  <a:pt x="3115" y="11485"/>
                </a:lnTo>
                <a:lnTo>
                  <a:pt x="2774" y="11193"/>
                </a:lnTo>
                <a:lnTo>
                  <a:pt x="2434" y="10901"/>
                </a:lnTo>
                <a:lnTo>
                  <a:pt x="2117" y="10560"/>
                </a:lnTo>
                <a:lnTo>
                  <a:pt x="1825" y="10220"/>
                </a:lnTo>
                <a:lnTo>
                  <a:pt x="1558" y="9855"/>
                </a:lnTo>
                <a:lnTo>
                  <a:pt x="1314" y="9465"/>
                </a:lnTo>
                <a:lnTo>
                  <a:pt x="1095" y="9052"/>
                </a:lnTo>
                <a:lnTo>
                  <a:pt x="925" y="8638"/>
                </a:lnTo>
                <a:lnTo>
                  <a:pt x="779" y="8200"/>
                </a:lnTo>
                <a:lnTo>
                  <a:pt x="682" y="7811"/>
                </a:lnTo>
                <a:lnTo>
                  <a:pt x="609" y="7446"/>
                </a:lnTo>
                <a:lnTo>
                  <a:pt x="560" y="7081"/>
                </a:lnTo>
                <a:lnTo>
                  <a:pt x="560" y="6716"/>
                </a:lnTo>
                <a:lnTo>
                  <a:pt x="560" y="6351"/>
                </a:lnTo>
                <a:lnTo>
                  <a:pt x="584" y="5986"/>
                </a:lnTo>
                <a:lnTo>
                  <a:pt x="633" y="5645"/>
                </a:lnTo>
                <a:lnTo>
                  <a:pt x="706" y="5305"/>
                </a:lnTo>
                <a:lnTo>
                  <a:pt x="803" y="4964"/>
                </a:lnTo>
                <a:lnTo>
                  <a:pt x="925" y="4648"/>
                </a:lnTo>
                <a:lnTo>
                  <a:pt x="1047" y="4307"/>
                </a:lnTo>
                <a:lnTo>
                  <a:pt x="1217" y="3991"/>
                </a:lnTo>
                <a:lnTo>
                  <a:pt x="1387" y="3674"/>
                </a:lnTo>
                <a:lnTo>
                  <a:pt x="1606" y="3382"/>
                </a:lnTo>
                <a:lnTo>
                  <a:pt x="1825" y="3090"/>
                </a:lnTo>
                <a:lnTo>
                  <a:pt x="2069" y="2798"/>
                </a:lnTo>
                <a:lnTo>
                  <a:pt x="2361" y="2506"/>
                </a:lnTo>
                <a:lnTo>
                  <a:pt x="2726" y="2190"/>
                </a:lnTo>
                <a:lnTo>
                  <a:pt x="3163" y="1849"/>
                </a:lnTo>
                <a:lnTo>
                  <a:pt x="3674" y="1509"/>
                </a:lnTo>
                <a:lnTo>
                  <a:pt x="4210" y="1217"/>
                </a:lnTo>
                <a:lnTo>
                  <a:pt x="4502" y="1071"/>
                </a:lnTo>
                <a:lnTo>
                  <a:pt x="4794" y="949"/>
                </a:lnTo>
                <a:lnTo>
                  <a:pt x="5110" y="852"/>
                </a:lnTo>
                <a:lnTo>
                  <a:pt x="5402" y="754"/>
                </a:lnTo>
                <a:lnTo>
                  <a:pt x="5718" y="681"/>
                </a:lnTo>
                <a:lnTo>
                  <a:pt x="6035" y="633"/>
                </a:lnTo>
                <a:lnTo>
                  <a:pt x="6400" y="608"/>
                </a:lnTo>
                <a:lnTo>
                  <a:pt x="6789" y="584"/>
                </a:lnTo>
                <a:close/>
                <a:moveTo>
                  <a:pt x="11704" y="10998"/>
                </a:moveTo>
                <a:lnTo>
                  <a:pt x="11923" y="11315"/>
                </a:lnTo>
                <a:lnTo>
                  <a:pt x="11874" y="11339"/>
                </a:lnTo>
                <a:lnTo>
                  <a:pt x="11850" y="11363"/>
                </a:lnTo>
                <a:lnTo>
                  <a:pt x="11607" y="11607"/>
                </a:lnTo>
                <a:lnTo>
                  <a:pt x="11339" y="11826"/>
                </a:lnTo>
                <a:lnTo>
                  <a:pt x="11071" y="11996"/>
                </a:lnTo>
                <a:lnTo>
                  <a:pt x="10950" y="12093"/>
                </a:lnTo>
                <a:lnTo>
                  <a:pt x="10925" y="12166"/>
                </a:lnTo>
                <a:lnTo>
                  <a:pt x="10901" y="12239"/>
                </a:lnTo>
                <a:lnTo>
                  <a:pt x="10901" y="12264"/>
                </a:lnTo>
                <a:lnTo>
                  <a:pt x="10974" y="12288"/>
                </a:lnTo>
                <a:lnTo>
                  <a:pt x="11047" y="12288"/>
                </a:lnTo>
                <a:lnTo>
                  <a:pt x="11217" y="12264"/>
                </a:lnTo>
                <a:lnTo>
                  <a:pt x="11363" y="12191"/>
                </a:lnTo>
                <a:lnTo>
                  <a:pt x="11509" y="12093"/>
                </a:lnTo>
                <a:lnTo>
                  <a:pt x="11826" y="11899"/>
                </a:lnTo>
                <a:lnTo>
                  <a:pt x="11972" y="11777"/>
                </a:lnTo>
                <a:lnTo>
                  <a:pt x="11850" y="11899"/>
                </a:lnTo>
                <a:lnTo>
                  <a:pt x="11728" y="11996"/>
                </a:lnTo>
                <a:lnTo>
                  <a:pt x="11485" y="12191"/>
                </a:lnTo>
                <a:lnTo>
                  <a:pt x="11363" y="12288"/>
                </a:lnTo>
                <a:lnTo>
                  <a:pt x="11339" y="12361"/>
                </a:lnTo>
                <a:lnTo>
                  <a:pt x="11339" y="12434"/>
                </a:lnTo>
                <a:lnTo>
                  <a:pt x="11363" y="12483"/>
                </a:lnTo>
                <a:lnTo>
                  <a:pt x="11412" y="12531"/>
                </a:lnTo>
                <a:lnTo>
                  <a:pt x="11485" y="12556"/>
                </a:lnTo>
                <a:lnTo>
                  <a:pt x="11558" y="12531"/>
                </a:lnTo>
                <a:lnTo>
                  <a:pt x="11728" y="12483"/>
                </a:lnTo>
                <a:lnTo>
                  <a:pt x="11874" y="12385"/>
                </a:lnTo>
                <a:lnTo>
                  <a:pt x="12020" y="12288"/>
                </a:lnTo>
                <a:lnTo>
                  <a:pt x="12239" y="12118"/>
                </a:lnTo>
                <a:lnTo>
                  <a:pt x="12361" y="12020"/>
                </a:lnTo>
                <a:lnTo>
                  <a:pt x="12434" y="11899"/>
                </a:lnTo>
                <a:lnTo>
                  <a:pt x="12507" y="11947"/>
                </a:lnTo>
                <a:lnTo>
                  <a:pt x="12288" y="12142"/>
                </a:lnTo>
                <a:lnTo>
                  <a:pt x="12069" y="12337"/>
                </a:lnTo>
                <a:lnTo>
                  <a:pt x="11826" y="12556"/>
                </a:lnTo>
                <a:lnTo>
                  <a:pt x="11728" y="12677"/>
                </a:lnTo>
                <a:lnTo>
                  <a:pt x="11655" y="12823"/>
                </a:lnTo>
                <a:lnTo>
                  <a:pt x="11631" y="12896"/>
                </a:lnTo>
                <a:lnTo>
                  <a:pt x="11680" y="12969"/>
                </a:lnTo>
                <a:lnTo>
                  <a:pt x="11753" y="12994"/>
                </a:lnTo>
                <a:lnTo>
                  <a:pt x="11826" y="12994"/>
                </a:lnTo>
                <a:lnTo>
                  <a:pt x="11972" y="12945"/>
                </a:lnTo>
                <a:lnTo>
                  <a:pt x="12118" y="12848"/>
                </a:lnTo>
                <a:lnTo>
                  <a:pt x="12385" y="12629"/>
                </a:lnTo>
                <a:lnTo>
                  <a:pt x="12604" y="12458"/>
                </a:lnTo>
                <a:lnTo>
                  <a:pt x="12823" y="12264"/>
                </a:lnTo>
                <a:lnTo>
                  <a:pt x="12872" y="12312"/>
                </a:lnTo>
                <a:lnTo>
                  <a:pt x="12604" y="12702"/>
                </a:lnTo>
                <a:lnTo>
                  <a:pt x="12483" y="12848"/>
                </a:lnTo>
                <a:lnTo>
                  <a:pt x="12361" y="12969"/>
                </a:lnTo>
                <a:lnTo>
                  <a:pt x="12215" y="13067"/>
                </a:lnTo>
                <a:lnTo>
                  <a:pt x="12093" y="13213"/>
                </a:lnTo>
                <a:lnTo>
                  <a:pt x="12093" y="13261"/>
                </a:lnTo>
                <a:lnTo>
                  <a:pt x="12093" y="13310"/>
                </a:lnTo>
                <a:lnTo>
                  <a:pt x="12118" y="13334"/>
                </a:lnTo>
                <a:lnTo>
                  <a:pt x="12166" y="13359"/>
                </a:lnTo>
                <a:lnTo>
                  <a:pt x="12312" y="13359"/>
                </a:lnTo>
                <a:lnTo>
                  <a:pt x="12458" y="13334"/>
                </a:lnTo>
                <a:lnTo>
                  <a:pt x="12604" y="13261"/>
                </a:lnTo>
                <a:lnTo>
                  <a:pt x="12750" y="13140"/>
                </a:lnTo>
                <a:lnTo>
                  <a:pt x="12896" y="13042"/>
                </a:lnTo>
                <a:lnTo>
                  <a:pt x="12994" y="12896"/>
                </a:lnTo>
                <a:lnTo>
                  <a:pt x="13115" y="12750"/>
                </a:lnTo>
                <a:lnTo>
                  <a:pt x="13188" y="12604"/>
                </a:lnTo>
                <a:lnTo>
                  <a:pt x="13505" y="12872"/>
                </a:lnTo>
                <a:lnTo>
                  <a:pt x="13407" y="12945"/>
                </a:lnTo>
                <a:lnTo>
                  <a:pt x="13310" y="13018"/>
                </a:lnTo>
                <a:lnTo>
                  <a:pt x="13115" y="13213"/>
                </a:lnTo>
                <a:lnTo>
                  <a:pt x="12896" y="13359"/>
                </a:lnTo>
                <a:lnTo>
                  <a:pt x="12677" y="13529"/>
                </a:lnTo>
                <a:lnTo>
                  <a:pt x="12653" y="13553"/>
                </a:lnTo>
                <a:lnTo>
                  <a:pt x="12629" y="13602"/>
                </a:lnTo>
                <a:lnTo>
                  <a:pt x="12653" y="13651"/>
                </a:lnTo>
                <a:lnTo>
                  <a:pt x="12677" y="13699"/>
                </a:lnTo>
                <a:lnTo>
                  <a:pt x="12750" y="13724"/>
                </a:lnTo>
                <a:lnTo>
                  <a:pt x="12848" y="13748"/>
                </a:lnTo>
                <a:lnTo>
                  <a:pt x="12921" y="13748"/>
                </a:lnTo>
                <a:lnTo>
                  <a:pt x="12994" y="13724"/>
                </a:lnTo>
                <a:lnTo>
                  <a:pt x="13140" y="13651"/>
                </a:lnTo>
                <a:lnTo>
                  <a:pt x="13286" y="13578"/>
                </a:lnTo>
                <a:lnTo>
                  <a:pt x="13407" y="13480"/>
                </a:lnTo>
                <a:lnTo>
                  <a:pt x="13553" y="13383"/>
                </a:lnTo>
                <a:lnTo>
                  <a:pt x="13675" y="13237"/>
                </a:lnTo>
                <a:lnTo>
                  <a:pt x="13724" y="13164"/>
                </a:lnTo>
                <a:lnTo>
                  <a:pt x="13748" y="13091"/>
                </a:lnTo>
                <a:lnTo>
                  <a:pt x="13943" y="13286"/>
                </a:lnTo>
                <a:lnTo>
                  <a:pt x="13918" y="13286"/>
                </a:lnTo>
                <a:lnTo>
                  <a:pt x="13772" y="13383"/>
                </a:lnTo>
                <a:lnTo>
                  <a:pt x="13675" y="13505"/>
                </a:lnTo>
                <a:lnTo>
                  <a:pt x="13456" y="13748"/>
                </a:lnTo>
                <a:lnTo>
                  <a:pt x="13237" y="13967"/>
                </a:lnTo>
                <a:lnTo>
                  <a:pt x="13140" y="14064"/>
                </a:lnTo>
                <a:lnTo>
                  <a:pt x="13067" y="14210"/>
                </a:lnTo>
                <a:lnTo>
                  <a:pt x="13042" y="14235"/>
                </a:lnTo>
                <a:lnTo>
                  <a:pt x="13067" y="14259"/>
                </a:lnTo>
                <a:lnTo>
                  <a:pt x="13067" y="14308"/>
                </a:lnTo>
                <a:lnTo>
                  <a:pt x="13115" y="14308"/>
                </a:lnTo>
                <a:lnTo>
                  <a:pt x="13261" y="14259"/>
                </a:lnTo>
                <a:lnTo>
                  <a:pt x="13407" y="14210"/>
                </a:lnTo>
                <a:lnTo>
                  <a:pt x="13651" y="14040"/>
                </a:lnTo>
                <a:lnTo>
                  <a:pt x="13797" y="13918"/>
                </a:lnTo>
                <a:lnTo>
                  <a:pt x="13943" y="13797"/>
                </a:lnTo>
                <a:lnTo>
                  <a:pt x="14064" y="13626"/>
                </a:lnTo>
                <a:lnTo>
                  <a:pt x="14137" y="13480"/>
                </a:lnTo>
                <a:lnTo>
                  <a:pt x="14332" y="13675"/>
                </a:lnTo>
                <a:lnTo>
                  <a:pt x="14186" y="13918"/>
                </a:lnTo>
                <a:lnTo>
                  <a:pt x="14089" y="14040"/>
                </a:lnTo>
                <a:lnTo>
                  <a:pt x="13991" y="14137"/>
                </a:lnTo>
                <a:lnTo>
                  <a:pt x="13870" y="14235"/>
                </a:lnTo>
                <a:lnTo>
                  <a:pt x="13748" y="14308"/>
                </a:lnTo>
                <a:lnTo>
                  <a:pt x="13626" y="14381"/>
                </a:lnTo>
                <a:lnTo>
                  <a:pt x="13505" y="14454"/>
                </a:lnTo>
                <a:lnTo>
                  <a:pt x="13505" y="14502"/>
                </a:lnTo>
                <a:lnTo>
                  <a:pt x="13480" y="14527"/>
                </a:lnTo>
                <a:lnTo>
                  <a:pt x="13505" y="14600"/>
                </a:lnTo>
                <a:lnTo>
                  <a:pt x="13602" y="14648"/>
                </a:lnTo>
                <a:lnTo>
                  <a:pt x="13675" y="14673"/>
                </a:lnTo>
                <a:lnTo>
                  <a:pt x="13772" y="14673"/>
                </a:lnTo>
                <a:lnTo>
                  <a:pt x="13894" y="14648"/>
                </a:lnTo>
                <a:lnTo>
                  <a:pt x="14089" y="14551"/>
                </a:lnTo>
                <a:lnTo>
                  <a:pt x="14235" y="14454"/>
                </a:lnTo>
                <a:lnTo>
                  <a:pt x="14356" y="14356"/>
                </a:lnTo>
                <a:lnTo>
                  <a:pt x="14454" y="14235"/>
                </a:lnTo>
                <a:lnTo>
                  <a:pt x="14575" y="14113"/>
                </a:lnTo>
                <a:lnTo>
                  <a:pt x="14648" y="13967"/>
                </a:lnTo>
                <a:lnTo>
                  <a:pt x="14867" y="14210"/>
                </a:lnTo>
                <a:lnTo>
                  <a:pt x="14843" y="14210"/>
                </a:lnTo>
                <a:lnTo>
                  <a:pt x="14721" y="14259"/>
                </a:lnTo>
                <a:lnTo>
                  <a:pt x="14624" y="14332"/>
                </a:lnTo>
                <a:lnTo>
                  <a:pt x="14454" y="14527"/>
                </a:lnTo>
                <a:lnTo>
                  <a:pt x="14235" y="14746"/>
                </a:lnTo>
                <a:lnTo>
                  <a:pt x="14113" y="14867"/>
                </a:lnTo>
                <a:lnTo>
                  <a:pt x="13991" y="14940"/>
                </a:lnTo>
                <a:lnTo>
                  <a:pt x="13967" y="14989"/>
                </a:lnTo>
                <a:lnTo>
                  <a:pt x="13967" y="15038"/>
                </a:lnTo>
                <a:lnTo>
                  <a:pt x="14016" y="15086"/>
                </a:lnTo>
                <a:lnTo>
                  <a:pt x="14064" y="15086"/>
                </a:lnTo>
                <a:lnTo>
                  <a:pt x="14356" y="15013"/>
                </a:lnTo>
                <a:lnTo>
                  <a:pt x="14478" y="14940"/>
                </a:lnTo>
                <a:lnTo>
                  <a:pt x="14624" y="14867"/>
                </a:lnTo>
                <a:lnTo>
                  <a:pt x="14867" y="14648"/>
                </a:lnTo>
                <a:lnTo>
                  <a:pt x="14965" y="14527"/>
                </a:lnTo>
                <a:lnTo>
                  <a:pt x="15038" y="14405"/>
                </a:lnTo>
                <a:lnTo>
                  <a:pt x="15038" y="14381"/>
                </a:lnTo>
                <a:lnTo>
                  <a:pt x="15330" y="14673"/>
                </a:lnTo>
                <a:lnTo>
                  <a:pt x="15111" y="14867"/>
                </a:lnTo>
                <a:lnTo>
                  <a:pt x="14892" y="15062"/>
                </a:lnTo>
                <a:lnTo>
                  <a:pt x="14648" y="15232"/>
                </a:lnTo>
                <a:lnTo>
                  <a:pt x="14527" y="15330"/>
                </a:lnTo>
                <a:lnTo>
                  <a:pt x="14429" y="15427"/>
                </a:lnTo>
                <a:lnTo>
                  <a:pt x="14405" y="15451"/>
                </a:lnTo>
                <a:lnTo>
                  <a:pt x="14405" y="15500"/>
                </a:lnTo>
                <a:lnTo>
                  <a:pt x="14429" y="15524"/>
                </a:lnTo>
                <a:lnTo>
                  <a:pt x="14454" y="15549"/>
                </a:lnTo>
                <a:lnTo>
                  <a:pt x="14624" y="15573"/>
                </a:lnTo>
                <a:lnTo>
                  <a:pt x="14770" y="15549"/>
                </a:lnTo>
                <a:lnTo>
                  <a:pt x="14940" y="15476"/>
                </a:lnTo>
                <a:lnTo>
                  <a:pt x="15086" y="15378"/>
                </a:lnTo>
                <a:lnTo>
                  <a:pt x="15232" y="15281"/>
                </a:lnTo>
                <a:lnTo>
                  <a:pt x="15354" y="15159"/>
                </a:lnTo>
                <a:lnTo>
                  <a:pt x="15573" y="14916"/>
                </a:lnTo>
                <a:lnTo>
                  <a:pt x="15743" y="15111"/>
                </a:lnTo>
                <a:lnTo>
                  <a:pt x="15476" y="15378"/>
                </a:lnTo>
                <a:lnTo>
                  <a:pt x="15330" y="15476"/>
                </a:lnTo>
                <a:lnTo>
                  <a:pt x="15184" y="15573"/>
                </a:lnTo>
                <a:lnTo>
                  <a:pt x="15038" y="15670"/>
                </a:lnTo>
                <a:lnTo>
                  <a:pt x="14892" y="15792"/>
                </a:lnTo>
                <a:lnTo>
                  <a:pt x="14843" y="15840"/>
                </a:lnTo>
                <a:lnTo>
                  <a:pt x="14867" y="15913"/>
                </a:lnTo>
                <a:lnTo>
                  <a:pt x="14892" y="15986"/>
                </a:lnTo>
                <a:lnTo>
                  <a:pt x="14940" y="16011"/>
                </a:lnTo>
                <a:lnTo>
                  <a:pt x="15038" y="16035"/>
                </a:lnTo>
                <a:lnTo>
                  <a:pt x="15159" y="16011"/>
                </a:lnTo>
                <a:lnTo>
                  <a:pt x="15354" y="15962"/>
                </a:lnTo>
                <a:lnTo>
                  <a:pt x="15524" y="15865"/>
                </a:lnTo>
                <a:lnTo>
                  <a:pt x="15695" y="15767"/>
                </a:lnTo>
                <a:lnTo>
                  <a:pt x="15889" y="15597"/>
                </a:lnTo>
                <a:lnTo>
                  <a:pt x="16060" y="15427"/>
                </a:lnTo>
                <a:lnTo>
                  <a:pt x="16352" y="15694"/>
                </a:lnTo>
                <a:lnTo>
                  <a:pt x="16181" y="15865"/>
                </a:lnTo>
                <a:lnTo>
                  <a:pt x="16011" y="16011"/>
                </a:lnTo>
                <a:lnTo>
                  <a:pt x="15743" y="16157"/>
                </a:lnTo>
                <a:lnTo>
                  <a:pt x="15500" y="16303"/>
                </a:lnTo>
                <a:lnTo>
                  <a:pt x="15451" y="16327"/>
                </a:lnTo>
                <a:lnTo>
                  <a:pt x="15451" y="16376"/>
                </a:lnTo>
                <a:lnTo>
                  <a:pt x="15476" y="16400"/>
                </a:lnTo>
                <a:lnTo>
                  <a:pt x="15524" y="16424"/>
                </a:lnTo>
                <a:lnTo>
                  <a:pt x="15719" y="16424"/>
                </a:lnTo>
                <a:lnTo>
                  <a:pt x="15889" y="16449"/>
                </a:lnTo>
                <a:lnTo>
                  <a:pt x="16084" y="16400"/>
                </a:lnTo>
                <a:lnTo>
                  <a:pt x="16254" y="16351"/>
                </a:lnTo>
                <a:lnTo>
                  <a:pt x="16400" y="16254"/>
                </a:lnTo>
                <a:lnTo>
                  <a:pt x="16522" y="16157"/>
                </a:lnTo>
                <a:lnTo>
                  <a:pt x="16498" y="16254"/>
                </a:lnTo>
                <a:lnTo>
                  <a:pt x="16400" y="16376"/>
                </a:lnTo>
                <a:lnTo>
                  <a:pt x="16279" y="16473"/>
                </a:lnTo>
                <a:lnTo>
                  <a:pt x="16133" y="16546"/>
                </a:lnTo>
                <a:lnTo>
                  <a:pt x="15987" y="16619"/>
                </a:lnTo>
                <a:lnTo>
                  <a:pt x="15768" y="16668"/>
                </a:lnTo>
                <a:lnTo>
                  <a:pt x="15451" y="16765"/>
                </a:lnTo>
                <a:lnTo>
                  <a:pt x="15427" y="16692"/>
                </a:lnTo>
                <a:lnTo>
                  <a:pt x="15354" y="16643"/>
                </a:lnTo>
                <a:lnTo>
                  <a:pt x="15208" y="16546"/>
                </a:lnTo>
                <a:lnTo>
                  <a:pt x="15062" y="16400"/>
                </a:lnTo>
                <a:lnTo>
                  <a:pt x="14770" y="16132"/>
                </a:lnTo>
                <a:lnTo>
                  <a:pt x="14016" y="15524"/>
                </a:lnTo>
                <a:lnTo>
                  <a:pt x="13626" y="15159"/>
                </a:lnTo>
                <a:lnTo>
                  <a:pt x="13261" y="14770"/>
                </a:lnTo>
                <a:lnTo>
                  <a:pt x="12556" y="14016"/>
                </a:lnTo>
                <a:lnTo>
                  <a:pt x="12312" y="13772"/>
                </a:lnTo>
                <a:lnTo>
                  <a:pt x="12045" y="13553"/>
                </a:lnTo>
                <a:lnTo>
                  <a:pt x="11485" y="13140"/>
                </a:lnTo>
                <a:lnTo>
                  <a:pt x="11217" y="12921"/>
                </a:lnTo>
                <a:lnTo>
                  <a:pt x="10950" y="12677"/>
                </a:lnTo>
                <a:lnTo>
                  <a:pt x="10707" y="12434"/>
                </a:lnTo>
                <a:lnTo>
                  <a:pt x="10512" y="12166"/>
                </a:lnTo>
                <a:lnTo>
                  <a:pt x="10828" y="11899"/>
                </a:lnTo>
                <a:lnTo>
                  <a:pt x="11144" y="11607"/>
                </a:lnTo>
                <a:lnTo>
                  <a:pt x="11436" y="11315"/>
                </a:lnTo>
                <a:lnTo>
                  <a:pt x="11704" y="10998"/>
                </a:lnTo>
                <a:close/>
                <a:moveTo>
                  <a:pt x="6400" y="0"/>
                </a:moveTo>
                <a:lnTo>
                  <a:pt x="5791" y="73"/>
                </a:lnTo>
                <a:lnTo>
                  <a:pt x="5183" y="170"/>
                </a:lnTo>
                <a:lnTo>
                  <a:pt x="4891" y="243"/>
                </a:lnTo>
                <a:lnTo>
                  <a:pt x="4599" y="341"/>
                </a:lnTo>
                <a:lnTo>
                  <a:pt x="4258" y="462"/>
                </a:lnTo>
                <a:lnTo>
                  <a:pt x="3918" y="633"/>
                </a:lnTo>
                <a:lnTo>
                  <a:pt x="3601" y="827"/>
                </a:lnTo>
                <a:lnTo>
                  <a:pt x="3285" y="1022"/>
                </a:lnTo>
                <a:lnTo>
                  <a:pt x="2969" y="1241"/>
                </a:lnTo>
                <a:lnTo>
                  <a:pt x="2677" y="1484"/>
                </a:lnTo>
                <a:lnTo>
                  <a:pt x="2117" y="1971"/>
                </a:lnTo>
                <a:lnTo>
                  <a:pt x="1850" y="2239"/>
                </a:lnTo>
                <a:lnTo>
                  <a:pt x="1606" y="2506"/>
                </a:lnTo>
                <a:lnTo>
                  <a:pt x="1363" y="2798"/>
                </a:lnTo>
                <a:lnTo>
                  <a:pt x="1168" y="3066"/>
                </a:lnTo>
                <a:lnTo>
                  <a:pt x="949" y="3382"/>
                </a:lnTo>
                <a:lnTo>
                  <a:pt x="779" y="3699"/>
                </a:lnTo>
                <a:lnTo>
                  <a:pt x="609" y="4015"/>
                </a:lnTo>
                <a:lnTo>
                  <a:pt x="463" y="4331"/>
                </a:lnTo>
                <a:lnTo>
                  <a:pt x="341" y="4672"/>
                </a:lnTo>
                <a:lnTo>
                  <a:pt x="244" y="5013"/>
                </a:lnTo>
                <a:lnTo>
                  <a:pt x="146" y="5353"/>
                </a:lnTo>
                <a:lnTo>
                  <a:pt x="73" y="5718"/>
                </a:lnTo>
                <a:lnTo>
                  <a:pt x="25" y="6083"/>
                </a:lnTo>
                <a:lnTo>
                  <a:pt x="0" y="6448"/>
                </a:lnTo>
                <a:lnTo>
                  <a:pt x="0" y="6813"/>
                </a:lnTo>
                <a:lnTo>
                  <a:pt x="0" y="7203"/>
                </a:lnTo>
                <a:lnTo>
                  <a:pt x="25" y="7592"/>
                </a:lnTo>
                <a:lnTo>
                  <a:pt x="98" y="7957"/>
                </a:lnTo>
                <a:lnTo>
                  <a:pt x="171" y="8346"/>
                </a:lnTo>
                <a:lnTo>
                  <a:pt x="268" y="8711"/>
                </a:lnTo>
                <a:lnTo>
                  <a:pt x="390" y="9076"/>
                </a:lnTo>
                <a:lnTo>
                  <a:pt x="560" y="9441"/>
                </a:lnTo>
                <a:lnTo>
                  <a:pt x="730" y="9782"/>
                </a:lnTo>
                <a:lnTo>
                  <a:pt x="925" y="10122"/>
                </a:lnTo>
                <a:lnTo>
                  <a:pt x="1168" y="10463"/>
                </a:lnTo>
                <a:lnTo>
                  <a:pt x="1436" y="10804"/>
                </a:lnTo>
                <a:lnTo>
                  <a:pt x="1704" y="11096"/>
                </a:lnTo>
                <a:lnTo>
                  <a:pt x="1996" y="11363"/>
                </a:lnTo>
                <a:lnTo>
                  <a:pt x="2312" y="11631"/>
                </a:lnTo>
                <a:lnTo>
                  <a:pt x="2628" y="11874"/>
                </a:lnTo>
                <a:lnTo>
                  <a:pt x="2969" y="12093"/>
                </a:lnTo>
                <a:lnTo>
                  <a:pt x="3334" y="12312"/>
                </a:lnTo>
                <a:lnTo>
                  <a:pt x="3747" y="12531"/>
                </a:lnTo>
                <a:lnTo>
                  <a:pt x="4161" y="12726"/>
                </a:lnTo>
                <a:lnTo>
                  <a:pt x="4599" y="12896"/>
                </a:lnTo>
                <a:lnTo>
                  <a:pt x="5037" y="13042"/>
                </a:lnTo>
                <a:lnTo>
                  <a:pt x="5499" y="13164"/>
                </a:lnTo>
                <a:lnTo>
                  <a:pt x="5937" y="13261"/>
                </a:lnTo>
                <a:lnTo>
                  <a:pt x="6400" y="13334"/>
                </a:lnTo>
                <a:lnTo>
                  <a:pt x="6862" y="13383"/>
                </a:lnTo>
                <a:lnTo>
                  <a:pt x="7324" y="13383"/>
                </a:lnTo>
                <a:lnTo>
                  <a:pt x="7787" y="13334"/>
                </a:lnTo>
                <a:lnTo>
                  <a:pt x="8225" y="13261"/>
                </a:lnTo>
                <a:lnTo>
                  <a:pt x="8638" y="13140"/>
                </a:lnTo>
                <a:lnTo>
                  <a:pt x="9076" y="12994"/>
                </a:lnTo>
                <a:lnTo>
                  <a:pt x="9466" y="12799"/>
                </a:lnTo>
                <a:lnTo>
                  <a:pt x="9879" y="12580"/>
                </a:lnTo>
                <a:lnTo>
                  <a:pt x="10269" y="12337"/>
                </a:lnTo>
                <a:lnTo>
                  <a:pt x="10293" y="12458"/>
                </a:lnTo>
                <a:lnTo>
                  <a:pt x="10317" y="12580"/>
                </a:lnTo>
                <a:lnTo>
                  <a:pt x="10390" y="12677"/>
                </a:lnTo>
                <a:lnTo>
                  <a:pt x="10463" y="12775"/>
                </a:lnTo>
                <a:lnTo>
                  <a:pt x="10658" y="12969"/>
                </a:lnTo>
                <a:lnTo>
                  <a:pt x="10828" y="13140"/>
                </a:lnTo>
                <a:lnTo>
                  <a:pt x="11120" y="13383"/>
                </a:lnTo>
                <a:lnTo>
                  <a:pt x="11412" y="13602"/>
                </a:lnTo>
                <a:lnTo>
                  <a:pt x="11704" y="13845"/>
                </a:lnTo>
                <a:lnTo>
                  <a:pt x="11972" y="14089"/>
                </a:lnTo>
                <a:lnTo>
                  <a:pt x="12385" y="14502"/>
                </a:lnTo>
                <a:lnTo>
                  <a:pt x="12775" y="14916"/>
                </a:lnTo>
                <a:lnTo>
                  <a:pt x="13164" y="15330"/>
                </a:lnTo>
                <a:lnTo>
                  <a:pt x="13553" y="15743"/>
                </a:lnTo>
                <a:lnTo>
                  <a:pt x="13772" y="15938"/>
                </a:lnTo>
                <a:lnTo>
                  <a:pt x="13991" y="16132"/>
                </a:lnTo>
                <a:lnTo>
                  <a:pt x="14429" y="16473"/>
                </a:lnTo>
                <a:lnTo>
                  <a:pt x="14770" y="16789"/>
                </a:lnTo>
                <a:lnTo>
                  <a:pt x="14916" y="16935"/>
                </a:lnTo>
                <a:lnTo>
                  <a:pt x="15111" y="17081"/>
                </a:lnTo>
                <a:lnTo>
                  <a:pt x="15184" y="17106"/>
                </a:lnTo>
                <a:lnTo>
                  <a:pt x="15232" y="17154"/>
                </a:lnTo>
                <a:lnTo>
                  <a:pt x="15305" y="17179"/>
                </a:lnTo>
                <a:lnTo>
                  <a:pt x="15451" y="17227"/>
                </a:lnTo>
                <a:lnTo>
                  <a:pt x="15646" y="17203"/>
                </a:lnTo>
                <a:lnTo>
                  <a:pt x="15841" y="17179"/>
                </a:lnTo>
                <a:lnTo>
                  <a:pt x="16035" y="17106"/>
                </a:lnTo>
                <a:lnTo>
                  <a:pt x="16230" y="17033"/>
                </a:lnTo>
                <a:lnTo>
                  <a:pt x="16498" y="16911"/>
                </a:lnTo>
                <a:lnTo>
                  <a:pt x="16644" y="16814"/>
                </a:lnTo>
                <a:lnTo>
                  <a:pt x="16790" y="16668"/>
                </a:lnTo>
                <a:lnTo>
                  <a:pt x="16911" y="16497"/>
                </a:lnTo>
                <a:lnTo>
                  <a:pt x="17009" y="16327"/>
                </a:lnTo>
                <a:lnTo>
                  <a:pt x="17057" y="16132"/>
                </a:lnTo>
                <a:lnTo>
                  <a:pt x="17082" y="15938"/>
                </a:lnTo>
                <a:lnTo>
                  <a:pt x="17057" y="15840"/>
                </a:lnTo>
                <a:lnTo>
                  <a:pt x="17033" y="15767"/>
                </a:lnTo>
                <a:lnTo>
                  <a:pt x="17009" y="15670"/>
                </a:lnTo>
                <a:lnTo>
                  <a:pt x="16936" y="15597"/>
                </a:lnTo>
                <a:lnTo>
                  <a:pt x="16887" y="15549"/>
                </a:lnTo>
                <a:lnTo>
                  <a:pt x="15500" y="14137"/>
                </a:lnTo>
                <a:lnTo>
                  <a:pt x="14819" y="13432"/>
                </a:lnTo>
                <a:lnTo>
                  <a:pt x="14089" y="12750"/>
                </a:lnTo>
                <a:lnTo>
                  <a:pt x="13772" y="12458"/>
                </a:lnTo>
                <a:lnTo>
                  <a:pt x="13432" y="12166"/>
                </a:lnTo>
                <a:lnTo>
                  <a:pt x="13091" y="11899"/>
                </a:lnTo>
                <a:lnTo>
                  <a:pt x="12775" y="11582"/>
                </a:lnTo>
                <a:lnTo>
                  <a:pt x="12580" y="11363"/>
                </a:lnTo>
                <a:lnTo>
                  <a:pt x="12385" y="11120"/>
                </a:lnTo>
                <a:lnTo>
                  <a:pt x="12166" y="10901"/>
                </a:lnTo>
                <a:lnTo>
                  <a:pt x="12045" y="10804"/>
                </a:lnTo>
                <a:lnTo>
                  <a:pt x="11923" y="10706"/>
                </a:lnTo>
                <a:lnTo>
                  <a:pt x="12191" y="10317"/>
                </a:lnTo>
                <a:lnTo>
                  <a:pt x="12434" y="9928"/>
                </a:lnTo>
                <a:lnTo>
                  <a:pt x="12629" y="9490"/>
                </a:lnTo>
                <a:lnTo>
                  <a:pt x="12823" y="9076"/>
                </a:lnTo>
                <a:lnTo>
                  <a:pt x="12969" y="8614"/>
                </a:lnTo>
                <a:lnTo>
                  <a:pt x="13091" y="8176"/>
                </a:lnTo>
                <a:lnTo>
                  <a:pt x="13188" y="7713"/>
                </a:lnTo>
                <a:lnTo>
                  <a:pt x="13261" y="7251"/>
                </a:lnTo>
                <a:lnTo>
                  <a:pt x="13310" y="6765"/>
                </a:lnTo>
                <a:lnTo>
                  <a:pt x="13310" y="6302"/>
                </a:lnTo>
                <a:lnTo>
                  <a:pt x="13286" y="5840"/>
                </a:lnTo>
                <a:lnTo>
                  <a:pt x="13237" y="5378"/>
                </a:lnTo>
                <a:lnTo>
                  <a:pt x="13164" y="4891"/>
                </a:lnTo>
                <a:lnTo>
                  <a:pt x="13042" y="4453"/>
                </a:lnTo>
                <a:lnTo>
                  <a:pt x="12896" y="3991"/>
                </a:lnTo>
                <a:lnTo>
                  <a:pt x="12702" y="3553"/>
                </a:lnTo>
                <a:lnTo>
                  <a:pt x="12580" y="3285"/>
                </a:lnTo>
                <a:lnTo>
                  <a:pt x="12434" y="3042"/>
                </a:lnTo>
                <a:lnTo>
                  <a:pt x="12288" y="2798"/>
                </a:lnTo>
                <a:lnTo>
                  <a:pt x="12118" y="2579"/>
                </a:lnTo>
                <a:lnTo>
                  <a:pt x="11753" y="2141"/>
                </a:lnTo>
                <a:lnTo>
                  <a:pt x="11339" y="1728"/>
                </a:lnTo>
                <a:lnTo>
                  <a:pt x="10901" y="1363"/>
                </a:lnTo>
                <a:lnTo>
                  <a:pt x="10415" y="1046"/>
                </a:lnTo>
                <a:lnTo>
                  <a:pt x="9904" y="754"/>
                </a:lnTo>
                <a:lnTo>
                  <a:pt x="9368" y="511"/>
                </a:lnTo>
                <a:lnTo>
                  <a:pt x="8784" y="316"/>
                </a:lnTo>
                <a:lnTo>
                  <a:pt x="8225" y="170"/>
                </a:lnTo>
                <a:lnTo>
                  <a:pt x="7616" y="73"/>
                </a:lnTo>
                <a:lnTo>
                  <a:pt x="7008" y="0"/>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552;p46">
            <a:extLst>
              <a:ext uri="{FF2B5EF4-FFF2-40B4-BE49-F238E27FC236}">
                <a16:creationId xmlns:a16="http://schemas.microsoft.com/office/drawing/2014/main" id="{765C8AA6-3B46-1159-8DAD-FC0963C39728}"/>
              </a:ext>
            </a:extLst>
          </p:cNvPr>
          <p:cNvSpPr/>
          <p:nvPr userDrawn="1"/>
        </p:nvSpPr>
        <p:spPr>
          <a:xfrm>
            <a:off x="1143064" y="1616651"/>
            <a:ext cx="496466" cy="433203"/>
          </a:xfrm>
          <a:custGeom>
            <a:avLst/>
            <a:gdLst/>
            <a:ahLst/>
            <a:cxnLst/>
            <a:rect l="l" t="t" r="r" b="b"/>
            <a:pathLst>
              <a:path w="17495" h="15330" extrusionOk="0">
                <a:moveTo>
                  <a:pt x="4648" y="1412"/>
                </a:moveTo>
                <a:lnTo>
                  <a:pt x="4526" y="1485"/>
                </a:lnTo>
                <a:lnTo>
                  <a:pt x="4429" y="1558"/>
                </a:lnTo>
                <a:lnTo>
                  <a:pt x="4258" y="1728"/>
                </a:lnTo>
                <a:lnTo>
                  <a:pt x="4185" y="1825"/>
                </a:lnTo>
                <a:lnTo>
                  <a:pt x="4112" y="1947"/>
                </a:lnTo>
                <a:lnTo>
                  <a:pt x="3869" y="1947"/>
                </a:lnTo>
                <a:lnTo>
                  <a:pt x="3893" y="1898"/>
                </a:lnTo>
                <a:lnTo>
                  <a:pt x="4015" y="1679"/>
                </a:lnTo>
                <a:lnTo>
                  <a:pt x="4088" y="1436"/>
                </a:lnTo>
                <a:lnTo>
                  <a:pt x="4088" y="1412"/>
                </a:lnTo>
                <a:close/>
                <a:moveTo>
                  <a:pt x="4939" y="1412"/>
                </a:moveTo>
                <a:lnTo>
                  <a:pt x="4867" y="1509"/>
                </a:lnTo>
                <a:lnTo>
                  <a:pt x="4818" y="1631"/>
                </a:lnTo>
                <a:lnTo>
                  <a:pt x="4794" y="1752"/>
                </a:lnTo>
                <a:lnTo>
                  <a:pt x="4769" y="1898"/>
                </a:lnTo>
                <a:lnTo>
                  <a:pt x="4769" y="1947"/>
                </a:lnTo>
                <a:lnTo>
                  <a:pt x="4380" y="1947"/>
                </a:lnTo>
                <a:lnTo>
                  <a:pt x="4404" y="1898"/>
                </a:lnTo>
                <a:lnTo>
                  <a:pt x="4526" y="1679"/>
                </a:lnTo>
                <a:lnTo>
                  <a:pt x="4672" y="1436"/>
                </a:lnTo>
                <a:lnTo>
                  <a:pt x="4672" y="1412"/>
                </a:lnTo>
                <a:close/>
                <a:moveTo>
                  <a:pt x="5815" y="1387"/>
                </a:moveTo>
                <a:lnTo>
                  <a:pt x="5645" y="1558"/>
                </a:lnTo>
                <a:lnTo>
                  <a:pt x="5475" y="1704"/>
                </a:lnTo>
                <a:lnTo>
                  <a:pt x="5402" y="1825"/>
                </a:lnTo>
                <a:lnTo>
                  <a:pt x="5304" y="1947"/>
                </a:lnTo>
                <a:lnTo>
                  <a:pt x="5037" y="1947"/>
                </a:lnTo>
                <a:lnTo>
                  <a:pt x="5037" y="1898"/>
                </a:lnTo>
                <a:lnTo>
                  <a:pt x="5061" y="1777"/>
                </a:lnTo>
                <a:lnTo>
                  <a:pt x="5085" y="1631"/>
                </a:lnTo>
                <a:lnTo>
                  <a:pt x="5183" y="1387"/>
                </a:lnTo>
                <a:close/>
                <a:moveTo>
                  <a:pt x="3407" y="1412"/>
                </a:moveTo>
                <a:lnTo>
                  <a:pt x="3285" y="1533"/>
                </a:lnTo>
                <a:lnTo>
                  <a:pt x="3188" y="1679"/>
                </a:lnTo>
                <a:lnTo>
                  <a:pt x="3090" y="1825"/>
                </a:lnTo>
                <a:lnTo>
                  <a:pt x="3042" y="1971"/>
                </a:lnTo>
                <a:lnTo>
                  <a:pt x="2774" y="1971"/>
                </a:lnTo>
                <a:lnTo>
                  <a:pt x="2847" y="1801"/>
                </a:lnTo>
                <a:lnTo>
                  <a:pt x="3042" y="1412"/>
                </a:lnTo>
                <a:close/>
                <a:moveTo>
                  <a:pt x="4039" y="1412"/>
                </a:moveTo>
                <a:lnTo>
                  <a:pt x="3966" y="1509"/>
                </a:lnTo>
                <a:lnTo>
                  <a:pt x="3893" y="1606"/>
                </a:lnTo>
                <a:lnTo>
                  <a:pt x="3747" y="1801"/>
                </a:lnTo>
                <a:lnTo>
                  <a:pt x="3626" y="1947"/>
                </a:lnTo>
                <a:lnTo>
                  <a:pt x="3334" y="1971"/>
                </a:lnTo>
                <a:lnTo>
                  <a:pt x="3455" y="1679"/>
                </a:lnTo>
                <a:lnTo>
                  <a:pt x="3601" y="1412"/>
                </a:lnTo>
                <a:close/>
                <a:moveTo>
                  <a:pt x="2239" y="1412"/>
                </a:moveTo>
                <a:lnTo>
                  <a:pt x="2068" y="1533"/>
                </a:lnTo>
                <a:lnTo>
                  <a:pt x="1947" y="1679"/>
                </a:lnTo>
                <a:lnTo>
                  <a:pt x="1801" y="1825"/>
                </a:lnTo>
                <a:lnTo>
                  <a:pt x="1679" y="1971"/>
                </a:lnTo>
                <a:lnTo>
                  <a:pt x="1509" y="1996"/>
                </a:lnTo>
                <a:lnTo>
                  <a:pt x="1655" y="1704"/>
                </a:lnTo>
                <a:lnTo>
                  <a:pt x="1849" y="1436"/>
                </a:lnTo>
                <a:lnTo>
                  <a:pt x="2166" y="1412"/>
                </a:lnTo>
                <a:close/>
                <a:moveTo>
                  <a:pt x="2896" y="1412"/>
                </a:moveTo>
                <a:lnTo>
                  <a:pt x="2774" y="1558"/>
                </a:lnTo>
                <a:lnTo>
                  <a:pt x="2677" y="1704"/>
                </a:lnTo>
                <a:lnTo>
                  <a:pt x="2579" y="1850"/>
                </a:lnTo>
                <a:lnTo>
                  <a:pt x="2506" y="1996"/>
                </a:lnTo>
                <a:lnTo>
                  <a:pt x="2214" y="1971"/>
                </a:lnTo>
                <a:lnTo>
                  <a:pt x="1995" y="1971"/>
                </a:lnTo>
                <a:lnTo>
                  <a:pt x="2239" y="1679"/>
                </a:lnTo>
                <a:lnTo>
                  <a:pt x="2482" y="1412"/>
                </a:lnTo>
                <a:close/>
                <a:moveTo>
                  <a:pt x="7056" y="1387"/>
                </a:moveTo>
                <a:lnTo>
                  <a:pt x="6935" y="1558"/>
                </a:lnTo>
                <a:lnTo>
                  <a:pt x="6667" y="1898"/>
                </a:lnTo>
                <a:lnTo>
                  <a:pt x="6594" y="1996"/>
                </a:lnTo>
                <a:lnTo>
                  <a:pt x="6278" y="1971"/>
                </a:lnTo>
                <a:lnTo>
                  <a:pt x="6302" y="1898"/>
                </a:lnTo>
                <a:lnTo>
                  <a:pt x="6594" y="1436"/>
                </a:lnTo>
                <a:lnTo>
                  <a:pt x="6570" y="1412"/>
                </a:lnTo>
                <a:lnTo>
                  <a:pt x="6545" y="1412"/>
                </a:lnTo>
                <a:lnTo>
                  <a:pt x="6351" y="1582"/>
                </a:lnTo>
                <a:lnTo>
                  <a:pt x="6156" y="1777"/>
                </a:lnTo>
                <a:lnTo>
                  <a:pt x="6083" y="1874"/>
                </a:lnTo>
                <a:lnTo>
                  <a:pt x="6010" y="1971"/>
                </a:lnTo>
                <a:lnTo>
                  <a:pt x="5596" y="1971"/>
                </a:lnTo>
                <a:lnTo>
                  <a:pt x="5694" y="1801"/>
                </a:lnTo>
                <a:lnTo>
                  <a:pt x="5840" y="1606"/>
                </a:lnTo>
                <a:lnTo>
                  <a:pt x="5986" y="1387"/>
                </a:lnTo>
                <a:close/>
                <a:moveTo>
                  <a:pt x="7665" y="1387"/>
                </a:moveTo>
                <a:lnTo>
                  <a:pt x="7519" y="1509"/>
                </a:lnTo>
                <a:lnTo>
                  <a:pt x="7373" y="1655"/>
                </a:lnTo>
                <a:lnTo>
                  <a:pt x="7251" y="1825"/>
                </a:lnTo>
                <a:lnTo>
                  <a:pt x="7154" y="1996"/>
                </a:lnTo>
                <a:lnTo>
                  <a:pt x="6910" y="1996"/>
                </a:lnTo>
                <a:lnTo>
                  <a:pt x="7056" y="1777"/>
                </a:lnTo>
                <a:lnTo>
                  <a:pt x="7348" y="1387"/>
                </a:lnTo>
                <a:close/>
                <a:moveTo>
                  <a:pt x="15135" y="1412"/>
                </a:moveTo>
                <a:lnTo>
                  <a:pt x="15281" y="1436"/>
                </a:lnTo>
                <a:lnTo>
                  <a:pt x="15524" y="1436"/>
                </a:lnTo>
                <a:lnTo>
                  <a:pt x="15475" y="1509"/>
                </a:lnTo>
                <a:lnTo>
                  <a:pt x="15232" y="1728"/>
                </a:lnTo>
                <a:lnTo>
                  <a:pt x="15135" y="1874"/>
                </a:lnTo>
                <a:lnTo>
                  <a:pt x="15037" y="1996"/>
                </a:lnTo>
                <a:lnTo>
                  <a:pt x="14697" y="1996"/>
                </a:lnTo>
                <a:lnTo>
                  <a:pt x="14794" y="1898"/>
                </a:lnTo>
                <a:lnTo>
                  <a:pt x="14989" y="1655"/>
                </a:lnTo>
                <a:lnTo>
                  <a:pt x="15135" y="1412"/>
                </a:lnTo>
                <a:close/>
                <a:moveTo>
                  <a:pt x="15865" y="1436"/>
                </a:moveTo>
                <a:lnTo>
                  <a:pt x="16254" y="1460"/>
                </a:lnTo>
                <a:lnTo>
                  <a:pt x="16278" y="1460"/>
                </a:lnTo>
                <a:lnTo>
                  <a:pt x="16157" y="1606"/>
                </a:lnTo>
                <a:lnTo>
                  <a:pt x="16035" y="1801"/>
                </a:lnTo>
                <a:lnTo>
                  <a:pt x="15913" y="1996"/>
                </a:lnTo>
                <a:lnTo>
                  <a:pt x="15427" y="1996"/>
                </a:lnTo>
                <a:lnTo>
                  <a:pt x="15646" y="1728"/>
                </a:lnTo>
                <a:lnTo>
                  <a:pt x="15865" y="1436"/>
                </a:lnTo>
                <a:close/>
                <a:moveTo>
                  <a:pt x="8176" y="1387"/>
                </a:moveTo>
                <a:lnTo>
                  <a:pt x="8030" y="1533"/>
                </a:lnTo>
                <a:lnTo>
                  <a:pt x="7884" y="1679"/>
                </a:lnTo>
                <a:lnTo>
                  <a:pt x="7665" y="2020"/>
                </a:lnTo>
                <a:lnTo>
                  <a:pt x="7494" y="2020"/>
                </a:lnTo>
                <a:lnTo>
                  <a:pt x="7640" y="1704"/>
                </a:lnTo>
                <a:lnTo>
                  <a:pt x="7786" y="1387"/>
                </a:lnTo>
                <a:close/>
                <a:moveTo>
                  <a:pt x="8687" y="1387"/>
                </a:moveTo>
                <a:lnTo>
                  <a:pt x="8638" y="1436"/>
                </a:lnTo>
                <a:lnTo>
                  <a:pt x="8419" y="1679"/>
                </a:lnTo>
                <a:lnTo>
                  <a:pt x="8322" y="1825"/>
                </a:lnTo>
                <a:lnTo>
                  <a:pt x="8224" y="1971"/>
                </a:lnTo>
                <a:lnTo>
                  <a:pt x="8224" y="2020"/>
                </a:lnTo>
                <a:lnTo>
                  <a:pt x="8005" y="2020"/>
                </a:lnTo>
                <a:lnTo>
                  <a:pt x="8200" y="1704"/>
                </a:lnTo>
                <a:lnTo>
                  <a:pt x="8273" y="1558"/>
                </a:lnTo>
                <a:lnTo>
                  <a:pt x="8346" y="1387"/>
                </a:lnTo>
                <a:close/>
                <a:moveTo>
                  <a:pt x="9441" y="1387"/>
                </a:moveTo>
                <a:lnTo>
                  <a:pt x="9271" y="1558"/>
                </a:lnTo>
                <a:lnTo>
                  <a:pt x="9125" y="1752"/>
                </a:lnTo>
                <a:lnTo>
                  <a:pt x="9027" y="1874"/>
                </a:lnTo>
                <a:lnTo>
                  <a:pt x="8930" y="2020"/>
                </a:lnTo>
                <a:lnTo>
                  <a:pt x="8468" y="2020"/>
                </a:lnTo>
                <a:lnTo>
                  <a:pt x="8565" y="1923"/>
                </a:lnTo>
                <a:lnTo>
                  <a:pt x="8833" y="1631"/>
                </a:lnTo>
                <a:lnTo>
                  <a:pt x="8954" y="1509"/>
                </a:lnTo>
                <a:lnTo>
                  <a:pt x="9076" y="1387"/>
                </a:lnTo>
                <a:close/>
                <a:moveTo>
                  <a:pt x="10220" y="1363"/>
                </a:moveTo>
                <a:lnTo>
                  <a:pt x="10074" y="1436"/>
                </a:lnTo>
                <a:lnTo>
                  <a:pt x="9952" y="1558"/>
                </a:lnTo>
                <a:lnTo>
                  <a:pt x="9757" y="1801"/>
                </a:lnTo>
                <a:lnTo>
                  <a:pt x="9587" y="2020"/>
                </a:lnTo>
                <a:lnTo>
                  <a:pt x="9271" y="2020"/>
                </a:lnTo>
                <a:lnTo>
                  <a:pt x="9368" y="1874"/>
                </a:lnTo>
                <a:lnTo>
                  <a:pt x="9514" y="1631"/>
                </a:lnTo>
                <a:lnTo>
                  <a:pt x="9587" y="1509"/>
                </a:lnTo>
                <a:lnTo>
                  <a:pt x="9636" y="1387"/>
                </a:lnTo>
                <a:lnTo>
                  <a:pt x="10220" y="1363"/>
                </a:lnTo>
                <a:close/>
                <a:moveTo>
                  <a:pt x="11436" y="1339"/>
                </a:moveTo>
                <a:lnTo>
                  <a:pt x="11290" y="1558"/>
                </a:lnTo>
                <a:lnTo>
                  <a:pt x="11120" y="1777"/>
                </a:lnTo>
                <a:lnTo>
                  <a:pt x="11047" y="1898"/>
                </a:lnTo>
                <a:lnTo>
                  <a:pt x="10998" y="2020"/>
                </a:lnTo>
                <a:lnTo>
                  <a:pt x="10609" y="2020"/>
                </a:lnTo>
                <a:lnTo>
                  <a:pt x="10755" y="1874"/>
                </a:lnTo>
                <a:lnTo>
                  <a:pt x="10877" y="1728"/>
                </a:lnTo>
                <a:lnTo>
                  <a:pt x="10950" y="1582"/>
                </a:lnTo>
                <a:lnTo>
                  <a:pt x="11023" y="1412"/>
                </a:lnTo>
                <a:lnTo>
                  <a:pt x="10998" y="1363"/>
                </a:lnTo>
                <a:lnTo>
                  <a:pt x="10950" y="1363"/>
                </a:lnTo>
                <a:lnTo>
                  <a:pt x="10585" y="1679"/>
                </a:lnTo>
                <a:lnTo>
                  <a:pt x="10244" y="2020"/>
                </a:lnTo>
                <a:lnTo>
                  <a:pt x="9830" y="2020"/>
                </a:lnTo>
                <a:lnTo>
                  <a:pt x="9952" y="1850"/>
                </a:lnTo>
                <a:lnTo>
                  <a:pt x="10074" y="1704"/>
                </a:lnTo>
                <a:lnTo>
                  <a:pt x="10195" y="1533"/>
                </a:lnTo>
                <a:lnTo>
                  <a:pt x="10317" y="1363"/>
                </a:lnTo>
                <a:lnTo>
                  <a:pt x="11436" y="1339"/>
                </a:lnTo>
                <a:close/>
                <a:moveTo>
                  <a:pt x="11996" y="1339"/>
                </a:moveTo>
                <a:lnTo>
                  <a:pt x="11874" y="1485"/>
                </a:lnTo>
                <a:lnTo>
                  <a:pt x="11777" y="1655"/>
                </a:lnTo>
                <a:lnTo>
                  <a:pt x="11704" y="1850"/>
                </a:lnTo>
                <a:lnTo>
                  <a:pt x="11680" y="2020"/>
                </a:lnTo>
                <a:lnTo>
                  <a:pt x="11290" y="2020"/>
                </a:lnTo>
                <a:lnTo>
                  <a:pt x="11388" y="1850"/>
                </a:lnTo>
                <a:lnTo>
                  <a:pt x="11485" y="1679"/>
                </a:lnTo>
                <a:lnTo>
                  <a:pt x="11558" y="1509"/>
                </a:lnTo>
                <a:lnTo>
                  <a:pt x="11631" y="1339"/>
                </a:lnTo>
                <a:close/>
                <a:moveTo>
                  <a:pt x="12993" y="1314"/>
                </a:moveTo>
                <a:lnTo>
                  <a:pt x="12823" y="1485"/>
                </a:lnTo>
                <a:lnTo>
                  <a:pt x="12653" y="1655"/>
                </a:lnTo>
                <a:lnTo>
                  <a:pt x="12507" y="1801"/>
                </a:lnTo>
                <a:lnTo>
                  <a:pt x="12434" y="1898"/>
                </a:lnTo>
                <a:lnTo>
                  <a:pt x="12385" y="2020"/>
                </a:lnTo>
                <a:lnTo>
                  <a:pt x="11972" y="2020"/>
                </a:lnTo>
                <a:lnTo>
                  <a:pt x="12045" y="1801"/>
                </a:lnTo>
                <a:lnTo>
                  <a:pt x="12166" y="1582"/>
                </a:lnTo>
                <a:lnTo>
                  <a:pt x="12312" y="1314"/>
                </a:lnTo>
                <a:close/>
                <a:moveTo>
                  <a:pt x="13115" y="1314"/>
                </a:moveTo>
                <a:lnTo>
                  <a:pt x="13602" y="1339"/>
                </a:lnTo>
                <a:lnTo>
                  <a:pt x="13407" y="1582"/>
                </a:lnTo>
                <a:lnTo>
                  <a:pt x="13261" y="1777"/>
                </a:lnTo>
                <a:lnTo>
                  <a:pt x="13188" y="1898"/>
                </a:lnTo>
                <a:lnTo>
                  <a:pt x="13139" y="2020"/>
                </a:lnTo>
                <a:lnTo>
                  <a:pt x="12677" y="2020"/>
                </a:lnTo>
                <a:lnTo>
                  <a:pt x="12775" y="1825"/>
                </a:lnTo>
                <a:lnTo>
                  <a:pt x="13115" y="1314"/>
                </a:lnTo>
                <a:close/>
                <a:moveTo>
                  <a:pt x="13796" y="1339"/>
                </a:moveTo>
                <a:lnTo>
                  <a:pt x="14137" y="1363"/>
                </a:lnTo>
                <a:lnTo>
                  <a:pt x="13894" y="1631"/>
                </a:lnTo>
                <a:lnTo>
                  <a:pt x="13748" y="1801"/>
                </a:lnTo>
                <a:lnTo>
                  <a:pt x="13699" y="1898"/>
                </a:lnTo>
                <a:lnTo>
                  <a:pt x="13675" y="2020"/>
                </a:lnTo>
                <a:lnTo>
                  <a:pt x="13431" y="2020"/>
                </a:lnTo>
                <a:lnTo>
                  <a:pt x="13553" y="1752"/>
                </a:lnTo>
                <a:lnTo>
                  <a:pt x="13796" y="1339"/>
                </a:lnTo>
                <a:close/>
                <a:moveTo>
                  <a:pt x="14259" y="1387"/>
                </a:moveTo>
                <a:lnTo>
                  <a:pt x="15013" y="1412"/>
                </a:lnTo>
                <a:lnTo>
                  <a:pt x="14794" y="1606"/>
                </a:lnTo>
                <a:lnTo>
                  <a:pt x="14599" y="1801"/>
                </a:lnTo>
                <a:lnTo>
                  <a:pt x="14502" y="1898"/>
                </a:lnTo>
                <a:lnTo>
                  <a:pt x="14405" y="2020"/>
                </a:lnTo>
                <a:lnTo>
                  <a:pt x="13918" y="2020"/>
                </a:lnTo>
                <a:lnTo>
                  <a:pt x="14015" y="1850"/>
                </a:lnTo>
                <a:lnTo>
                  <a:pt x="14088" y="1704"/>
                </a:lnTo>
                <a:lnTo>
                  <a:pt x="14259" y="1387"/>
                </a:lnTo>
                <a:close/>
                <a:moveTo>
                  <a:pt x="16643" y="1412"/>
                </a:moveTo>
                <a:lnTo>
                  <a:pt x="16789" y="1436"/>
                </a:lnTo>
                <a:lnTo>
                  <a:pt x="16838" y="1460"/>
                </a:lnTo>
                <a:lnTo>
                  <a:pt x="16911" y="1485"/>
                </a:lnTo>
                <a:lnTo>
                  <a:pt x="16643" y="1679"/>
                </a:lnTo>
                <a:lnTo>
                  <a:pt x="16424" y="1898"/>
                </a:lnTo>
                <a:lnTo>
                  <a:pt x="16278" y="2044"/>
                </a:lnTo>
                <a:lnTo>
                  <a:pt x="16230" y="2020"/>
                </a:lnTo>
                <a:lnTo>
                  <a:pt x="16157" y="1996"/>
                </a:lnTo>
                <a:lnTo>
                  <a:pt x="16303" y="1728"/>
                </a:lnTo>
                <a:lnTo>
                  <a:pt x="16497" y="1436"/>
                </a:lnTo>
                <a:lnTo>
                  <a:pt x="16643" y="1412"/>
                </a:lnTo>
                <a:close/>
                <a:moveTo>
                  <a:pt x="389" y="1387"/>
                </a:moveTo>
                <a:lnTo>
                  <a:pt x="657" y="1436"/>
                </a:lnTo>
                <a:lnTo>
                  <a:pt x="973" y="1460"/>
                </a:lnTo>
                <a:lnTo>
                  <a:pt x="803" y="1606"/>
                </a:lnTo>
                <a:lnTo>
                  <a:pt x="657" y="1752"/>
                </a:lnTo>
                <a:lnTo>
                  <a:pt x="535" y="1923"/>
                </a:lnTo>
                <a:lnTo>
                  <a:pt x="487" y="1996"/>
                </a:lnTo>
                <a:lnTo>
                  <a:pt x="438" y="2069"/>
                </a:lnTo>
                <a:lnTo>
                  <a:pt x="438" y="1679"/>
                </a:lnTo>
                <a:lnTo>
                  <a:pt x="389" y="1387"/>
                </a:lnTo>
                <a:close/>
                <a:moveTo>
                  <a:pt x="1655" y="1436"/>
                </a:moveTo>
                <a:lnTo>
                  <a:pt x="1509" y="1558"/>
                </a:lnTo>
                <a:lnTo>
                  <a:pt x="1363" y="1728"/>
                </a:lnTo>
                <a:lnTo>
                  <a:pt x="1241" y="1898"/>
                </a:lnTo>
                <a:lnTo>
                  <a:pt x="1168" y="2093"/>
                </a:lnTo>
                <a:lnTo>
                  <a:pt x="1144" y="2093"/>
                </a:lnTo>
                <a:lnTo>
                  <a:pt x="1095" y="2142"/>
                </a:lnTo>
                <a:lnTo>
                  <a:pt x="1071" y="2190"/>
                </a:lnTo>
                <a:lnTo>
                  <a:pt x="1071" y="2239"/>
                </a:lnTo>
                <a:lnTo>
                  <a:pt x="1071" y="2288"/>
                </a:lnTo>
                <a:lnTo>
                  <a:pt x="1071" y="2409"/>
                </a:lnTo>
                <a:lnTo>
                  <a:pt x="1046" y="2409"/>
                </a:lnTo>
                <a:lnTo>
                  <a:pt x="925" y="2458"/>
                </a:lnTo>
                <a:lnTo>
                  <a:pt x="827" y="2531"/>
                </a:lnTo>
                <a:lnTo>
                  <a:pt x="633" y="2726"/>
                </a:lnTo>
                <a:lnTo>
                  <a:pt x="462" y="2872"/>
                </a:lnTo>
                <a:lnTo>
                  <a:pt x="462" y="2677"/>
                </a:lnTo>
                <a:lnTo>
                  <a:pt x="438" y="2263"/>
                </a:lnTo>
                <a:lnTo>
                  <a:pt x="462" y="2263"/>
                </a:lnTo>
                <a:lnTo>
                  <a:pt x="608" y="2215"/>
                </a:lnTo>
                <a:lnTo>
                  <a:pt x="657" y="2166"/>
                </a:lnTo>
                <a:lnTo>
                  <a:pt x="730" y="2117"/>
                </a:lnTo>
                <a:lnTo>
                  <a:pt x="973" y="1850"/>
                </a:lnTo>
                <a:lnTo>
                  <a:pt x="1168" y="1655"/>
                </a:lnTo>
                <a:lnTo>
                  <a:pt x="1387" y="1460"/>
                </a:lnTo>
                <a:lnTo>
                  <a:pt x="1655" y="1436"/>
                </a:lnTo>
                <a:close/>
                <a:moveTo>
                  <a:pt x="16935" y="1631"/>
                </a:moveTo>
                <a:lnTo>
                  <a:pt x="16960" y="1947"/>
                </a:lnTo>
                <a:lnTo>
                  <a:pt x="16960" y="2239"/>
                </a:lnTo>
                <a:lnTo>
                  <a:pt x="16935" y="2847"/>
                </a:lnTo>
                <a:lnTo>
                  <a:pt x="16814" y="2920"/>
                </a:lnTo>
                <a:lnTo>
                  <a:pt x="16692" y="2993"/>
                </a:lnTo>
                <a:lnTo>
                  <a:pt x="16473" y="3188"/>
                </a:lnTo>
                <a:lnTo>
                  <a:pt x="16376" y="3310"/>
                </a:lnTo>
                <a:lnTo>
                  <a:pt x="16424" y="2872"/>
                </a:lnTo>
                <a:lnTo>
                  <a:pt x="16619" y="2726"/>
                </a:lnTo>
                <a:lnTo>
                  <a:pt x="16765" y="2628"/>
                </a:lnTo>
                <a:lnTo>
                  <a:pt x="16838" y="2580"/>
                </a:lnTo>
                <a:lnTo>
                  <a:pt x="16911" y="2507"/>
                </a:lnTo>
                <a:lnTo>
                  <a:pt x="16911" y="2482"/>
                </a:lnTo>
                <a:lnTo>
                  <a:pt x="16911" y="2434"/>
                </a:lnTo>
                <a:lnTo>
                  <a:pt x="16887" y="2409"/>
                </a:lnTo>
                <a:lnTo>
                  <a:pt x="16838" y="2385"/>
                </a:lnTo>
                <a:lnTo>
                  <a:pt x="16765" y="2409"/>
                </a:lnTo>
                <a:lnTo>
                  <a:pt x="16692" y="2458"/>
                </a:lnTo>
                <a:lnTo>
                  <a:pt x="16570" y="2580"/>
                </a:lnTo>
                <a:lnTo>
                  <a:pt x="16400" y="2701"/>
                </a:lnTo>
                <a:lnTo>
                  <a:pt x="16376" y="2555"/>
                </a:lnTo>
                <a:lnTo>
                  <a:pt x="16327" y="2434"/>
                </a:lnTo>
                <a:lnTo>
                  <a:pt x="16424" y="2361"/>
                </a:lnTo>
                <a:lnTo>
                  <a:pt x="16497" y="2239"/>
                </a:lnTo>
                <a:lnTo>
                  <a:pt x="16643" y="2020"/>
                </a:lnTo>
                <a:lnTo>
                  <a:pt x="16935" y="1631"/>
                </a:lnTo>
                <a:close/>
                <a:moveTo>
                  <a:pt x="1022" y="2896"/>
                </a:moveTo>
                <a:lnTo>
                  <a:pt x="998" y="3237"/>
                </a:lnTo>
                <a:lnTo>
                  <a:pt x="900" y="3310"/>
                </a:lnTo>
                <a:lnTo>
                  <a:pt x="803" y="3407"/>
                </a:lnTo>
                <a:lnTo>
                  <a:pt x="657" y="3675"/>
                </a:lnTo>
                <a:lnTo>
                  <a:pt x="511" y="3966"/>
                </a:lnTo>
                <a:lnTo>
                  <a:pt x="487" y="3310"/>
                </a:lnTo>
                <a:lnTo>
                  <a:pt x="608" y="3261"/>
                </a:lnTo>
                <a:lnTo>
                  <a:pt x="706" y="3188"/>
                </a:lnTo>
                <a:lnTo>
                  <a:pt x="900" y="3018"/>
                </a:lnTo>
                <a:lnTo>
                  <a:pt x="1022" y="2896"/>
                </a:lnTo>
                <a:close/>
                <a:moveTo>
                  <a:pt x="16935" y="3139"/>
                </a:moveTo>
                <a:lnTo>
                  <a:pt x="16935" y="3504"/>
                </a:lnTo>
                <a:lnTo>
                  <a:pt x="16789" y="3577"/>
                </a:lnTo>
                <a:lnTo>
                  <a:pt x="16668" y="3675"/>
                </a:lnTo>
                <a:lnTo>
                  <a:pt x="16449" y="3893"/>
                </a:lnTo>
                <a:lnTo>
                  <a:pt x="16376" y="3991"/>
                </a:lnTo>
                <a:lnTo>
                  <a:pt x="16376" y="3723"/>
                </a:lnTo>
                <a:lnTo>
                  <a:pt x="16400" y="3675"/>
                </a:lnTo>
                <a:lnTo>
                  <a:pt x="16619" y="3407"/>
                </a:lnTo>
                <a:lnTo>
                  <a:pt x="16741" y="3310"/>
                </a:lnTo>
                <a:lnTo>
                  <a:pt x="16838" y="3212"/>
                </a:lnTo>
                <a:lnTo>
                  <a:pt x="16935" y="3139"/>
                </a:lnTo>
                <a:close/>
                <a:moveTo>
                  <a:pt x="16935" y="3723"/>
                </a:moveTo>
                <a:lnTo>
                  <a:pt x="16935" y="4258"/>
                </a:lnTo>
                <a:lnTo>
                  <a:pt x="16546" y="4599"/>
                </a:lnTo>
                <a:lnTo>
                  <a:pt x="16424" y="4721"/>
                </a:lnTo>
                <a:lnTo>
                  <a:pt x="16400" y="4429"/>
                </a:lnTo>
                <a:lnTo>
                  <a:pt x="16522" y="4210"/>
                </a:lnTo>
                <a:lnTo>
                  <a:pt x="16643" y="4015"/>
                </a:lnTo>
                <a:lnTo>
                  <a:pt x="16935" y="3723"/>
                </a:lnTo>
                <a:close/>
                <a:moveTo>
                  <a:pt x="998" y="3553"/>
                </a:moveTo>
                <a:lnTo>
                  <a:pt x="973" y="4210"/>
                </a:lnTo>
                <a:lnTo>
                  <a:pt x="949" y="4234"/>
                </a:lnTo>
                <a:lnTo>
                  <a:pt x="803" y="4429"/>
                </a:lnTo>
                <a:lnTo>
                  <a:pt x="657" y="4623"/>
                </a:lnTo>
                <a:lnTo>
                  <a:pt x="535" y="4769"/>
                </a:lnTo>
                <a:lnTo>
                  <a:pt x="535" y="4234"/>
                </a:lnTo>
                <a:lnTo>
                  <a:pt x="681" y="4039"/>
                </a:lnTo>
                <a:lnTo>
                  <a:pt x="803" y="3845"/>
                </a:lnTo>
                <a:lnTo>
                  <a:pt x="998" y="3553"/>
                </a:lnTo>
                <a:close/>
                <a:moveTo>
                  <a:pt x="16935" y="4599"/>
                </a:moveTo>
                <a:lnTo>
                  <a:pt x="16911" y="5256"/>
                </a:lnTo>
                <a:lnTo>
                  <a:pt x="16668" y="5426"/>
                </a:lnTo>
                <a:lnTo>
                  <a:pt x="16570" y="5524"/>
                </a:lnTo>
                <a:lnTo>
                  <a:pt x="16449" y="5621"/>
                </a:lnTo>
                <a:lnTo>
                  <a:pt x="16424" y="5670"/>
                </a:lnTo>
                <a:lnTo>
                  <a:pt x="16424" y="5207"/>
                </a:lnTo>
                <a:lnTo>
                  <a:pt x="16570" y="5037"/>
                </a:lnTo>
                <a:lnTo>
                  <a:pt x="16692" y="4891"/>
                </a:lnTo>
                <a:lnTo>
                  <a:pt x="16814" y="4745"/>
                </a:lnTo>
                <a:lnTo>
                  <a:pt x="16935" y="4599"/>
                </a:lnTo>
                <a:close/>
                <a:moveTo>
                  <a:pt x="973" y="4696"/>
                </a:moveTo>
                <a:lnTo>
                  <a:pt x="973" y="5280"/>
                </a:lnTo>
                <a:lnTo>
                  <a:pt x="730" y="5475"/>
                </a:lnTo>
                <a:lnTo>
                  <a:pt x="633" y="5597"/>
                </a:lnTo>
                <a:lnTo>
                  <a:pt x="535" y="5718"/>
                </a:lnTo>
                <a:lnTo>
                  <a:pt x="535" y="5159"/>
                </a:lnTo>
                <a:lnTo>
                  <a:pt x="584" y="5134"/>
                </a:lnTo>
                <a:lnTo>
                  <a:pt x="754" y="4964"/>
                </a:lnTo>
                <a:lnTo>
                  <a:pt x="900" y="4794"/>
                </a:lnTo>
                <a:lnTo>
                  <a:pt x="973" y="4696"/>
                </a:lnTo>
                <a:close/>
                <a:moveTo>
                  <a:pt x="16911" y="5378"/>
                </a:moveTo>
                <a:lnTo>
                  <a:pt x="16911" y="5962"/>
                </a:lnTo>
                <a:lnTo>
                  <a:pt x="16911" y="6132"/>
                </a:lnTo>
                <a:lnTo>
                  <a:pt x="16789" y="6181"/>
                </a:lnTo>
                <a:lnTo>
                  <a:pt x="16643" y="6278"/>
                </a:lnTo>
                <a:lnTo>
                  <a:pt x="16424" y="6473"/>
                </a:lnTo>
                <a:lnTo>
                  <a:pt x="16424" y="6108"/>
                </a:lnTo>
                <a:lnTo>
                  <a:pt x="16570" y="5937"/>
                </a:lnTo>
                <a:lnTo>
                  <a:pt x="16911" y="5378"/>
                </a:lnTo>
                <a:close/>
                <a:moveTo>
                  <a:pt x="973" y="5670"/>
                </a:moveTo>
                <a:lnTo>
                  <a:pt x="973" y="6156"/>
                </a:lnTo>
                <a:lnTo>
                  <a:pt x="876" y="6229"/>
                </a:lnTo>
                <a:lnTo>
                  <a:pt x="779" y="6278"/>
                </a:lnTo>
                <a:lnTo>
                  <a:pt x="633" y="6448"/>
                </a:lnTo>
                <a:lnTo>
                  <a:pt x="511" y="6619"/>
                </a:lnTo>
                <a:lnTo>
                  <a:pt x="511" y="6181"/>
                </a:lnTo>
                <a:lnTo>
                  <a:pt x="973" y="5670"/>
                </a:lnTo>
                <a:close/>
                <a:moveTo>
                  <a:pt x="16911" y="6351"/>
                </a:moveTo>
                <a:lnTo>
                  <a:pt x="16911" y="6765"/>
                </a:lnTo>
                <a:lnTo>
                  <a:pt x="16668" y="6935"/>
                </a:lnTo>
                <a:lnTo>
                  <a:pt x="16570" y="7032"/>
                </a:lnTo>
                <a:lnTo>
                  <a:pt x="16449" y="7130"/>
                </a:lnTo>
                <a:lnTo>
                  <a:pt x="16400" y="7203"/>
                </a:lnTo>
                <a:lnTo>
                  <a:pt x="16400" y="6838"/>
                </a:lnTo>
                <a:lnTo>
                  <a:pt x="16424" y="6813"/>
                </a:lnTo>
                <a:lnTo>
                  <a:pt x="16643" y="6594"/>
                </a:lnTo>
                <a:lnTo>
                  <a:pt x="16911" y="6351"/>
                </a:lnTo>
                <a:close/>
                <a:moveTo>
                  <a:pt x="949" y="6619"/>
                </a:moveTo>
                <a:lnTo>
                  <a:pt x="949" y="6789"/>
                </a:lnTo>
                <a:lnTo>
                  <a:pt x="949" y="7178"/>
                </a:lnTo>
                <a:lnTo>
                  <a:pt x="827" y="7227"/>
                </a:lnTo>
                <a:lnTo>
                  <a:pt x="706" y="7324"/>
                </a:lnTo>
                <a:lnTo>
                  <a:pt x="584" y="7446"/>
                </a:lnTo>
                <a:lnTo>
                  <a:pt x="487" y="7568"/>
                </a:lnTo>
                <a:lnTo>
                  <a:pt x="487" y="7130"/>
                </a:lnTo>
                <a:lnTo>
                  <a:pt x="584" y="7057"/>
                </a:lnTo>
                <a:lnTo>
                  <a:pt x="681" y="6959"/>
                </a:lnTo>
                <a:lnTo>
                  <a:pt x="852" y="6740"/>
                </a:lnTo>
                <a:lnTo>
                  <a:pt x="949" y="6619"/>
                </a:lnTo>
                <a:close/>
                <a:moveTo>
                  <a:pt x="16911" y="6886"/>
                </a:moveTo>
                <a:lnTo>
                  <a:pt x="16935" y="7519"/>
                </a:lnTo>
                <a:lnTo>
                  <a:pt x="16814" y="7616"/>
                </a:lnTo>
                <a:lnTo>
                  <a:pt x="16668" y="7714"/>
                </a:lnTo>
                <a:lnTo>
                  <a:pt x="16546" y="7835"/>
                </a:lnTo>
                <a:lnTo>
                  <a:pt x="16449" y="7957"/>
                </a:lnTo>
                <a:lnTo>
                  <a:pt x="16376" y="8030"/>
                </a:lnTo>
                <a:lnTo>
                  <a:pt x="16376" y="7665"/>
                </a:lnTo>
                <a:lnTo>
                  <a:pt x="16522" y="7495"/>
                </a:lnTo>
                <a:lnTo>
                  <a:pt x="16619" y="7324"/>
                </a:lnTo>
                <a:lnTo>
                  <a:pt x="16789" y="7105"/>
                </a:lnTo>
                <a:lnTo>
                  <a:pt x="16911" y="6886"/>
                </a:lnTo>
                <a:close/>
                <a:moveTo>
                  <a:pt x="949" y="7422"/>
                </a:moveTo>
                <a:lnTo>
                  <a:pt x="973" y="8006"/>
                </a:lnTo>
                <a:lnTo>
                  <a:pt x="852" y="8054"/>
                </a:lnTo>
                <a:lnTo>
                  <a:pt x="754" y="8103"/>
                </a:lnTo>
                <a:lnTo>
                  <a:pt x="560" y="8273"/>
                </a:lnTo>
                <a:lnTo>
                  <a:pt x="462" y="8371"/>
                </a:lnTo>
                <a:lnTo>
                  <a:pt x="462" y="7957"/>
                </a:lnTo>
                <a:lnTo>
                  <a:pt x="535" y="7957"/>
                </a:lnTo>
                <a:lnTo>
                  <a:pt x="584" y="7933"/>
                </a:lnTo>
                <a:lnTo>
                  <a:pt x="608" y="7884"/>
                </a:lnTo>
                <a:lnTo>
                  <a:pt x="730" y="7714"/>
                </a:lnTo>
                <a:lnTo>
                  <a:pt x="852" y="7543"/>
                </a:lnTo>
                <a:lnTo>
                  <a:pt x="949" y="7422"/>
                </a:lnTo>
                <a:close/>
                <a:moveTo>
                  <a:pt x="16935" y="7714"/>
                </a:moveTo>
                <a:lnTo>
                  <a:pt x="16935" y="8419"/>
                </a:lnTo>
                <a:lnTo>
                  <a:pt x="16716" y="8541"/>
                </a:lnTo>
                <a:lnTo>
                  <a:pt x="16497" y="8711"/>
                </a:lnTo>
                <a:lnTo>
                  <a:pt x="16351" y="8857"/>
                </a:lnTo>
                <a:lnTo>
                  <a:pt x="16376" y="8444"/>
                </a:lnTo>
                <a:lnTo>
                  <a:pt x="16449" y="8371"/>
                </a:lnTo>
                <a:lnTo>
                  <a:pt x="16522" y="8273"/>
                </a:lnTo>
                <a:lnTo>
                  <a:pt x="16668" y="8079"/>
                </a:lnTo>
                <a:lnTo>
                  <a:pt x="16862" y="7835"/>
                </a:lnTo>
                <a:lnTo>
                  <a:pt x="16935" y="7714"/>
                </a:lnTo>
                <a:close/>
                <a:moveTo>
                  <a:pt x="13042" y="3869"/>
                </a:moveTo>
                <a:lnTo>
                  <a:pt x="12872" y="3893"/>
                </a:lnTo>
                <a:lnTo>
                  <a:pt x="12702" y="3918"/>
                </a:lnTo>
                <a:lnTo>
                  <a:pt x="12239" y="3966"/>
                </a:lnTo>
                <a:lnTo>
                  <a:pt x="11777" y="3991"/>
                </a:lnTo>
                <a:lnTo>
                  <a:pt x="11388" y="3991"/>
                </a:lnTo>
                <a:lnTo>
                  <a:pt x="10974" y="3966"/>
                </a:lnTo>
                <a:lnTo>
                  <a:pt x="10755" y="3966"/>
                </a:lnTo>
                <a:lnTo>
                  <a:pt x="10560" y="4015"/>
                </a:lnTo>
                <a:lnTo>
                  <a:pt x="10366" y="4064"/>
                </a:lnTo>
                <a:lnTo>
                  <a:pt x="10220" y="4137"/>
                </a:lnTo>
                <a:lnTo>
                  <a:pt x="10171" y="4185"/>
                </a:lnTo>
                <a:lnTo>
                  <a:pt x="10122" y="4258"/>
                </a:lnTo>
                <a:lnTo>
                  <a:pt x="10147" y="4331"/>
                </a:lnTo>
                <a:lnTo>
                  <a:pt x="10171" y="4404"/>
                </a:lnTo>
                <a:lnTo>
                  <a:pt x="10341" y="4502"/>
                </a:lnTo>
                <a:lnTo>
                  <a:pt x="10536" y="4575"/>
                </a:lnTo>
                <a:lnTo>
                  <a:pt x="10731" y="4599"/>
                </a:lnTo>
                <a:lnTo>
                  <a:pt x="10950" y="4623"/>
                </a:lnTo>
                <a:lnTo>
                  <a:pt x="12142" y="4623"/>
                </a:lnTo>
                <a:lnTo>
                  <a:pt x="12580" y="4599"/>
                </a:lnTo>
                <a:lnTo>
                  <a:pt x="12458" y="4745"/>
                </a:lnTo>
                <a:lnTo>
                  <a:pt x="12312" y="4867"/>
                </a:lnTo>
                <a:lnTo>
                  <a:pt x="12020" y="5110"/>
                </a:lnTo>
                <a:lnTo>
                  <a:pt x="11461" y="5548"/>
                </a:lnTo>
                <a:lnTo>
                  <a:pt x="10901" y="5986"/>
                </a:lnTo>
                <a:lnTo>
                  <a:pt x="10633" y="6205"/>
                </a:lnTo>
                <a:lnTo>
                  <a:pt x="10366" y="6473"/>
                </a:lnTo>
                <a:lnTo>
                  <a:pt x="9879" y="7008"/>
                </a:lnTo>
                <a:lnTo>
                  <a:pt x="9392" y="7568"/>
                </a:lnTo>
                <a:lnTo>
                  <a:pt x="9149" y="7835"/>
                </a:lnTo>
                <a:lnTo>
                  <a:pt x="8881" y="8079"/>
                </a:lnTo>
                <a:lnTo>
                  <a:pt x="8760" y="7957"/>
                </a:lnTo>
                <a:lnTo>
                  <a:pt x="8614" y="7860"/>
                </a:lnTo>
                <a:lnTo>
                  <a:pt x="8346" y="7665"/>
                </a:lnTo>
                <a:lnTo>
                  <a:pt x="7957" y="7324"/>
                </a:lnTo>
                <a:lnTo>
                  <a:pt x="7567" y="6959"/>
                </a:lnTo>
                <a:lnTo>
                  <a:pt x="7300" y="6692"/>
                </a:lnTo>
                <a:lnTo>
                  <a:pt x="7008" y="6424"/>
                </a:lnTo>
                <a:lnTo>
                  <a:pt x="6837" y="6302"/>
                </a:lnTo>
                <a:lnTo>
                  <a:pt x="6667" y="6205"/>
                </a:lnTo>
                <a:lnTo>
                  <a:pt x="6497" y="6132"/>
                </a:lnTo>
                <a:lnTo>
                  <a:pt x="6302" y="6083"/>
                </a:lnTo>
                <a:lnTo>
                  <a:pt x="6253" y="6059"/>
                </a:lnTo>
                <a:lnTo>
                  <a:pt x="6107" y="6059"/>
                </a:lnTo>
                <a:lnTo>
                  <a:pt x="6034" y="6108"/>
                </a:lnTo>
                <a:lnTo>
                  <a:pt x="5864" y="6205"/>
                </a:lnTo>
                <a:lnTo>
                  <a:pt x="5718" y="6351"/>
                </a:lnTo>
                <a:lnTo>
                  <a:pt x="5450" y="6643"/>
                </a:lnTo>
                <a:lnTo>
                  <a:pt x="5207" y="6984"/>
                </a:lnTo>
                <a:lnTo>
                  <a:pt x="4964" y="7300"/>
                </a:lnTo>
                <a:lnTo>
                  <a:pt x="4818" y="7519"/>
                </a:lnTo>
                <a:lnTo>
                  <a:pt x="4623" y="7714"/>
                </a:lnTo>
                <a:lnTo>
                  <a:pt x="4258" y="8079"/>
                </a:lnTo>
                <a:lnTo>
                  <a:pt x="3918" y="8468"/>
                </a:lnTo>
                <a:lnTo>
                  <a:pt x="3747" y="8687"/>
                </a:lnTo>
                <a:lnTo>
                  <a:pt x="3626" y="8906"/>
                </a:lnTo>
                <a:lnTo>
                  <a:pt x="3601" y="8955"/>
                </a:lnTo>
                <a:lnTo>
                  <a:pt x="3601" y="9003"/>
                </a:lnTo>
                <a:lnTo>
                  <a:pt x="3626" y="9052"/>
                </a:lnTo>
                <a:lnTo>
                  <a:pt x="3650" y="9101"/>
                </a:lnTo>
                <a:lnTo>
                  <a:pt x="3699" y="9125"/>
                </a:lnTo>
                <a:lnTo>
                  <a:pt x="3747" y="9149"/>
                </a:lnTo>
                <a:lnTo>
                  <a:pt x="3796" y="9149"/>
                </a:lnTo>
                <a:lnTo>
                  <a:pt x="3869" y="9125"/>
                </a:lnTo>
                <a:lnTo>
                  <a:pt x="4064" y="9028"/>
                </a:lnTo>
                <a:lnTo>
                  <a:pt x="4283" y="8857"/>
                </a:lnTo>
                <a:lnTo>
                  <a:pt x="4477" y="8687"/>
                </a:lnTo>
                <a:lnTo>
                  <a:pt x="4672" y="8492"/>
                </a:lnTo>
                <a:lnTo>
                  <a:pt x="5037" y="8103"/>
                </a:lnTo>
                <a:lnTo>
                  <a:pt x="5353" y="7689"/>
                </a:lnTo>
                <a:lnTo>
                  <a:pt x="5669" y="7276"/>
                </a:lnTo>
                <a:lnTo>
                  <a:pt x="6010" y="6838"/>
                </a:lnTo>
                <a:lnTo>
                  <a:pt x="6156" y="6716"/>
                </a:lnTo>
                <a:lnTo>
                  <a:pt x="6302" y="6594"/>
                </a:lnTo>
                <a:lnTo>
                  <a:pt x="6594" y="6838"/>
                </a:lnTo>
                <a:lnTo>
                  <a:pt x="6910" y="7105"/>
                </a:lnTo>
                <a:lnTo>
                  <a:pt x="7470" y="7665"/>
                </a:lnTo>
                <a:lnTo>
                  <a:pt x="7762" y="7933"/>
                </a:lnTo>
                <a:lnTo>
                  <a:pt x="8078" y="8249"/>
                </a:lnTo>
                <a:lnTo>
                  <a:pt x="8249" y="8395"/>
                </a:lnTo>
                <a:lnTo>
                  <a:pt x="8443" y="8492"/>
                </a:lnTo>
                <a:lnTo>
                  <a:pt x="8614" y="8565"/>
                </a:lnTo>
                <a:lnTo>
                  <a:pt x="8808" y="8590"/>
                </a:lnTo>
                <a:lnTo>
                  <a:pt x="8906" y="8565"/>
                </a:lnTo>
                <a:lnTo>
                  <a:pt x="8979" y="8590"/>
                </a:lnTo>
                <a:lnTo>
                  <a:pt x="9076" y="8541"/>
                </a:lnTo>
                <a:lnTo>
                  <a:pt x="9392" y="8298"/>
                </a:lnTo>
                <a:lnTo>
                  <a:pt x="9684" y="8006"/>
                </a:lnTo>
                <a:lnTo>
                  <a:pt x="10244" y="7422"/>
                </a:lnTo>
                <a:lnTo>
                  <a:pt x="10779" y="6838"/>
                </a:lnTo>
                <a:lnTo>
                  <a:pt x="11071" y="6570"/>
                </a:lnTo>
                <a:lnTo>
                  <a:pt x="11388" y="6302"/>
                </a:lnTo>
                <a:lnTo>
                  <a:pt x="11996" y="5840"/>
                </a:lnTo>
                <a:lnTo>
                  <a:pt x="12604" y="5353"/>
                </a:lnTo>
                <a:lnTo>
                  <a:pt x="12847" y="5134"/>
                </a:lnTo>
                <a:lnTo>
                  <a:pt x="13066" y="4915"/>
                </a:lnTo>
                <a:lnTo>
                  <a:pt x="13139" y="5743"/>
                </a:lnTo>
                <a:lnTo>
                  <a:pt x="13115" y="6059"/>
                </a:lnTo>
                <a:lnTo>
                  <a:pt x="13091" y="6448"/>
                </a:lnTo>
                <a:lnTo>
                  <a:pt x="13091" y="6643"/>
                </a:lnTo>
                <a:lnTo>
                  <a:pt x="13115" y="6813"/>
                </a:lnTo>
                <a:lnTo>
                  <a:pt x="13164" y="6984"/>
                </a:lnTo>
                <a:lnTo>
                  <a:pt x="13261" y="7105"/>
                </a:lnTo>
                <a:lnTo>
                  <a:pt x="13310" y="7130"/>
                </a:lnTo>
                <a:lnTo>
                  <a:pt x="13383" y="7154"/>
                </a:lnTo>
                <a:lnTo>
                  <a:pt x="13456" y="7154"/>
                </a:lnTo>
                <a:lnTo>
                  <a:pt x="13504" y="7130"/>
                </a:lnTo>
                <a:lnTo>
                  <a:pt x="13626" y="7032"/>
                </a:lnTo>
                <a:lnTo>
                  <a:pt x="13699" y="6886"/>
                </a:lnTo>
                <a:lnTo>
                  <a:pt x="13723" y="6716"/>
                </a:lnTo>
                <a:lnTo>
                  <a:pt x="13748" y="6546"/>
                </a:lnTo>
                <a:lnTo>
                  <a:pt x="13723" y="6181"/>
                </a:lnTo>
                <a:lnTo>
                  <a:pt x="13699" y="5889"/>
                </a:lnTo>
                <a:lnTo>
                  <a:pt x="13675" y="5086"/>
                </a:lnTo>
                <a:lnTo>
                  <a:pt x="13650" y="4672"/>
                </a:lnTo>
                <a:lnTo>
                  <a:pt x="13602" y="4477"/>
                </a:lnTo>
                <a:lnTo>
                  <a:pt x="13529" y="4307"/>
                </a:lnTo>
                <a:lnTo>
                  <a:pt x="13504" y="4258"/>
                </a:lnTo>
                <a:lnTo>
                  <a:pt x="13456" y="4210"/>
                </a:lnTo>
                <a:lnTo>
                  <a:pt x="13456" y="4137"/>
                </a:lnTo>
                <a:lnTo>
                  <a:pt x="13456" y="4064"/>
                </a:lnTo>
                <a:lnTo>
                  <a:pt x="13407" y="4015"/>
                </a:lnTo>
                <a:lnTo>
                  <a:pt x="13358" y="3966"/>
                </a:lnTo>
                <a:lnTo>
                  <a:pt x="13285" y="3918"/>
                </a:lnTo>
                <a:lnTo>
                  <a:pt x="13188" y="3893"/>
                </a:lnTo>
                <a:lnTo>
                  <a:pt x="13042" y="3869"/>
                </a:lnTo>
                <a:close/>
                <a:moveTo>
                  <a:pt x="973" y="8298"/>
                </a:moveTo>
                <a:lnTo>
                  <a:pt x="998" y="8882"/>
                </a:lnTo>
                <a:lnTo>
                  <a:pt x="925" y="8906"/>
                </a:lnTo>
                <a:lnTo>
                  <a:pt x="827" y="8979"/>
                </a:lnTo>
                <a:lnTo>
                  <a:pt x="730" y="9052"/>
                </a:lnTo>
                <a:lnTo>
                  <a:pt x="487" y="9320"/>
                </a:lnTo>
                <a:lnTo>
                  <a:pt x="487" y="8955"/>
                </a:lnTo>
                <a:lnTo>
                  <a:pt x="560" y="8906"/>
                </a:lnTo>
                <a:lnTo>
                  <a:pt x="608" y="8809"/>
                </a:lnTo>
                <a:lnTo>
                  <a:pt x="803" y="8541"/>
                </a:lnTo>
                <a:lnTo>
                  <a:pt x="973" y="8298"/>
                </a:lnTo>
                <a:close/>
                <a:moveTo>
                  <a:pt x="16935" y="8541"/>
                </a:moveTo>
                <a:lnTo>
                  <a:pt x="16935" y="8979"/>
                </a:lnTo>
                <a:lnTo>
                  <a:pt x="16960" y="9247"/>
                </a:lnTo>
                <a:lnTo>
                  <a:pt x="16716" y="9393"/>
                </a:lnTo>
                <a:lnTo>
                  <a:pt x="16497" y="9539"/>
                </a:lnTo>
                <a:lnTo>
                  <a:pt x="16376" y="9660"/>
                </a:lnTo>
                <a:lnTo>
                  <a:pt x="16376" y="9198"/>
                </a:lnTo>
                <a:lnTo>
                  <a:pt x="16424" y="9149"/>
                </a:lnTo>
                <a:lnTo>
                  <a:pt x="16497" y="9076"/>
                </a:lnTo>
                <a:lnTo>
                  <a:pt x="16595" y="8930"/>
                </a:lnTo>
                <a:lnTo>
                  <a:pt x="16935" y="8541"/>
                </a:lnTo>
                <a:close/>
                <a:moveTo>
                  <a:pt x="998" y="9076"/>
                </a:moveTo>
                <a:lnTo>
                  <a:pt x="1022" y="9685"/>
                </a:lnTo>
                <a:lnTo>
                  <a:pt x="925" y="9709"/>
                </a:lnTo>
                <a:lnTo>
                  <a:pt x="827" y="9782"/>
                </a:lnTo>
                <a:lnTo>
                  <a:pt x="657" y="9904"/>
                </a:lnTo>
                <a:lnTo>
                  <a:pt x="535" y="10025"/>
                </a:lnTo>
                <a:lnTo>
                  <a:pt x="511" y="9636"/>
                </a:lnTo>
                <a:lnTo>
                  <a:pt x="584" y="9587"/>
                </a:lnTo>
                <a:lnTo>
                  <a:pt x="852" y="9247"/>
                </a:lnTo>
                <a:lnTo>
                  <a:pt x="998" y="9076"/>
                </a:lnTo>
                <a:close/>
                <a:moveTo>
                  <a:pt x="16960" y="9368"/>
                </a:moveTo>
                <a:lnTo>
                  <a:pt x="16935" y="9806"/>
                </a:lnTo>
                <a:lnTo>
                  <a:pt x="16741" y="9928"/>
                </a:lnTo>
                <a:lnTo>
                  <a:pt x="16546" y="10074"/>
                </a:lnTo>
                <a:lnTo>
                  <a:pt x="16400" y="10196"/>
                </a:lnTo>
                <a:lnTo>
                  <a:pt x="16376" y="9952"/>
                </a:lnTo>
                <a:lnTo>
                  <a:pt x="16449" y="9855"/>
                </a:lnTo>
                <a:lnTo>
                  <a:pt x="16668" y="9636"/>
                </a:lnTo>
                <a:lnTo>
                  <a:pt x="16960" y="9368"/>
                </a:lnTo>
                <a:close/>
                <a:moveTo>
                  <a:pt x="16935" y="10001"/>
                </a:moveTo>
                <a:lnTo>
                  <a:pt x="16935" y="10342"/>
                </a:lnTo>
                <a:lnTo>
                  <a:pt x="16814" y="10415"/>
                </a:lnTo>
                <a:lnTo>
                  <a:pt x="16668" y="10488"/>
                </a:lnTo>
                <a:lnTo>
                  <a:pt x="16424" y="10682"/>
                </a:lnTo>
                <a:lnTo>
                  <a:pt x="16400" y="10488"/>
                </a:lnTo>
                <a:lnTo>
                  <a:pt x="16546" y="10342"/>
                </a:lnTo>
                <a:lnTo>
                  <a:pt x="16692" y="10220"/>
                </a:lnTo>
                <a:lnTo>
                  <a:pt x="16935" y="10001"/>
                </a:lnTo>
                <a:close/>
                <a:moveTo>
                  <a:pt x="1046" y="10050"/>
                </a:moveTo>
                <a:lnTo>
                  <a:pt x="1046" y="10415"/>
                </a:lnTo>
                <a:lnTo>
                  <a:pt x="949" y="10463"/>
                </a:lnTo>
                <a:lnTo>
                  <a:pt x="852" y="10512"/>
                </a:lnTo>
                <a:lnTo>
                  <a:pt x="681" y="10682"/>
                </a:lnTo>
                <a:lnTo>
                  <a:pt x="584" y="10755"/>
                </a:lnTo>
                <a:lnTo>
                  <a:pt x="560" y="10536"/>
                </a:lnTo>
                <a:lnTo>
                  <a:pt x="657" y="10463"/>
                </a:lnTo>
                <a:lnTo>
                  <a:pt x="730" y="10390"/>
                </a:lnTo>
                <a:lnTo>
                  <a:pt x="876" y="10220"/>
                </a:lnTo>
                <a:lnTo>
                  <a:pt x="1046" y="10050"/>
                </a:lnTo>
                <a:close/>
                <a:moveTo>
                  <a:pt x="4185" y="2385"/>
                </a:moveTo>
                <a:lnTo>
                  <a:pt x="5158" y="2409"/>
                </a:lnTo>
                <a:lnTo>
                  <a:pt x="6132" y="2434"/>
                </a:lnTo>
                <a:lnTo>
                  <a:pt x="7129" y="2458"/>
                </a:lnTo>
                <a:lnTo>
                  <a:pt x="8103" y="2482"/>
                </a:lnTo>
                <a:lnTo>
                  <a:pt x="15938" y="2482"/>
                </a:lnTo>
                <a:lnTo>
                  <a:pt x="15938" y="2823"/>
                </a:lnTo>
                <a:lnTo>
                  <a:pt x="15913" y="3164"/>
                </a:lnTo>
                <a:lnTo>
                  <a:pt x="15889" y="3529"/>
                </a:lnTo>
                <a:lnTo>
                  <a:pt x="15913" y="3869"/>
                </a:lnTo>
                <a:lnTo>
                  <a:pt x="15938" y="5013"/>
                </a:lnTo>
                <a:lnTo>
                  <a:pt x="15938" y="5597"/>
                </a:lnTo>
                <a:lnTo>
                  <a:pt x="15938" y="6181"/>
                </a:lnTo>
                <a:lnTo>
                  <a:pt x="15913" y="7300"/>
                </a:lnTo>
                <a:lnTo>
                  <a:pt x="15889" y="8419"/>
                </a:lnTo>
                <a:lnTo>
                  <a:pt x="15889" y="9539"/>
                </a:lnTo>
                <a:lnTo>
                  <a:pt x="15913" y="10123"/>
                </a:lnTo>
                <a:lnTo>
                  <a:pt x="15938" y="10682"/>
                </a:lnTo>
                <a:lnTo>
                  <a:pt x="14161" y="10634"/>
                </a:lnTo>
                <a:lnTo>
                  <a:pt x="13285" y="10609"/>
                </a:lnTo>
                <a:lnTo>
                  <a:pt x="12385" y="10609"/>
                </a:lnTo>
                <a:lnTo>
                  <a:pt x="11315" y="10585"/>
                </a:lnTo>
                <a:lnTo>
                  <a:pt x="10220" y="10561"/>
                </a:lnTo>
                <a:lnTo>
                  <a:pt x="9149" y="10536"/>
                </a:lnTo>
                <a:lnTo>
                  <a:pt x="8614" y="10536"/>
                </a:lnTo>
                <a:lnTo>
                  <a:pt x="8054" y="10561"/>
                </a:lnTo>
                <a:lnTo>
                  <a:pt x="7056" y="10609"/>
                </a:lnTo>
                <a:lnTo>
                  <a:pt x="6059" y="10609"/>
                </a:lnTo>
                <a:lnTo>
                  <a:pt x="5037" y="10634"/>
                </a:lnTo>
                <a:lnTo>
                  <a:pt x="4039" y="10658"/>
                </a:lnTo>
                <a:lnTo>
                  <a:pt x="3334" y="10707"/>
                </a:lnTo>
                <a:lnTo>
                  <a:pt x="2604" y="10755"/>
                </a:lnTo>
                <a:lnTo>
                  <a:pt x="2068" y="10731"/>
                </a:lnTo>
                <a:lnTo>
                  <a:pt x="1533" y="10707"/>
                </a:lnTo>
                <a:lnTo>
                  <a:pt x="1460" y="8833"/>
                </a:lnTo>
                <a:lnTo>
                  <a:pt x="1436" y="7908"/>
                </a:lnTo>
                <a:lnTo>
                  <a:pt x="1411" y="6959"/>
                </a:lnTo>
                <a:lnTo>
                  <a:pt x="1460" y="5840"/>
                </a:lnTo>
                <a:lnTo>
                  <a:pt x="1509" y="4672"/>
                </a:lnTo>
                <a:lnTo>
                  <a:pt x="1533" y="3529"/>
                </a:lnTo>
                <a:lnTo>
                  <a:pt x="1509" y="2945"/>
                </a:lnTo>
                <a:lnTo>
                  <a:pt x="1484" y="2385"/>
                </a:lnTo>
                <a:lnTo>
                  <a:pt x="1703" y="2385"/>
                </a:lnTo>
                <a:lnTo>
                  <a:pt x="1947" y="2409"/>
                </a:lnTo>
                <a:lnTo>
                  <a:pt x="2409" y="2434"/>
                </a:lnTo>
                <a:lnTo>
                  <a:pt x="3285" y="2409"/>
                </a:lnTo>
                <a:lnTo>
                  <a:pt x="4185" y="2385"/>
                </a:lnTo>
                <a:close/>
                <a:moveTo>
                  <a:pt x="12288" y="11096"/>
                </a:moveTo>
                <a:lnTo>
                  <a:pt x="12531" y="11120"/>
                </a:lnTo>
                <a:lnTo>
                  <a:pt x="12434" y="11193"/>
                </a:lnTo>
                <a:lnTo>
                  <a:pt x="12191" y="11364"/>
                </a:lnTo>
                <a:lnTo>
                  <a:pt x="12118" y="11437"/>
                </a:lnTo>
                <a:lnTo>
                  <a:pt x="11874" y="11437"/>
                </a:lnTo>
                <a:lnTo>
                  <a:pt x="11923" y="11388"/>
                </a:lnTo>
                <a:lnTo>
                  <a:pt x="12118" y="11242"/>
                </a:lnTo>
                <a:lnTo>
                  <a:pt x="12288" y="11096"/>
                </a:lnTo>
                <a:close/>
                <a:moveTo>
                  <a:pt x="11290" y="11072"/>
                </a:moveTo>
                <a:lnTo>
                  <a:pt x="11972" y="11096"/>
                </a:lnTo>
                <a:lnTo>
                  <a:pt x="11753" y="11193"/>
                </a:lnTo>
                <a:lnTo>
                  <a:pt x="11534" y="11339"/>
                </a:lnTo>
                <a:lnTo>
                  <a:pt x="11388" y="11437"/>
                </a:lnTo>
                <a:lnTo>
                  <a:pt x="10877" y="11461"/>
                </a:lnTo>
                <a:lnTo>
                  <a:pt x="10925" y="11412"/>
                </a:lnTo>
                <a:lnTo>
                  <a:pt x="11120" y="11242"/>
                </a:lnTo>
                <a:lnTo>
                  <a:pt x="11217" y="11169"/>
                </a:lnTo>
                <a:lnTo>
                  <a:pt x="11290" y="11072"/>
                </a:lnTo>
                <a:close/>
                <a:moveTo>
                  <a:pt x="13115" y="11120"/>
                </a:moveTo>
                <a:lnTo>
                  <a:pt x="12920" y="11291"/>
                </a:lnTo>
                <a:lnTo>
                  <a:pt x="12775" y="11461"/>
                </a:lnTo>
                <a:lnTo>
                  <a:pt x="12604" y="11461"/>
                </a:lnTo>
                <a:lnTo>
                  <a:pt x="12945" y="11120"/>
                </a:lnTo>
                <a:close/>
                <a:moveTo>
                  <a:pt x="1509" y="11145"/>
                </a:moveTo>
                <a:lnTo>
                  <a:pt x="1776" y="11218"/>
                </a:lnTo>
                <a:lnTo>
                  <a:pt x="2044" y="11266"/>
                </a:lnTo>
                <a:lnTo>
                  <a:pt x="1849" y="11388"/>
                </a:lnTo>
                <a:lnTo>
                  <a:pt x="1679" y="11510"/>
                </a:lnTo>
                <a:lnTo>
                  <a:pt x="1095" y="11510"/>
                </a:lnTo>
                <a:lnTo>
                  <a:pt x="1241" y="11364"/>
                </a:lnTo>
                <a:lnTo>
                  <a:pt x="1387" y="11266"/>
                </a:lnTo>
                <a:lnTo>
                  <a:pt x="1509" y="11145"/>
                </a:lnTo>
                <a:close/>
                <a:moveTo>
                  <a:pt x="13504" y="11145"/>
                </a:moveTo>
                <a:lnTo>
                  <a:pt x="14234" y="11169"/>
                </a:lnTo>
                <a:lnTo>
                  <a:pt x="14088" y="11242"/>
                </a:lnTo>
                <a:lnTo>
                  <a:pt x="13942" y="11315"/>
                </a:lnTo>
                <a:lnTo>
                  <a:pt x="13821" y="11412"/>
                </a:lnTo>
                <a:lnTo>
                  <a:pt x="13723" y="11510"/>
                </a:lnTo>
                <a:lnTo>
                  <a:pt x="13139" y="11485"/>
                </a:lnTo>
                <a:lnTo>
                  <a:pt x="13285" y="11339"/>
                </a:lnTo>
                <a:lnTo>
                  <a:pt x="13504" y="11145"/>
                </a:lnTo>
                <a:close/>
                <a:moveTo>
                  <a:pt x="16960" y="10999"/>
                </a:moveTo>
                <a:lnTo>
                  <a:pt x="17008" y="11485"/>
                </a:lnTo>
                <a:lnTo>
                  <a:pt x="16935" y="11461"/>
                </a:lnTo>
                <a:lnTo>
                  <a:pt x="16887" y="11461"/>
                </a:lnTo>
                <a:lnTo>
                  <a:pt x="16570" y="11510"/>
                </a:lnTo>
                <a:lnTo>
                  <a:pt x="16765" y="11242"/>
                </a:lnTo>
                <a:lnTo>
                  <a:pt x="16960" y="10999"/>
                </a:lnTo>
                <a:close/>
                <a:moveTo>
                  <a:pt x="15037" y="11169"/>
                </a:moveTo>
                <a:lnTo>
                  <a:pt x="14818" y="11339"/>
                </a:lnTo>
                <a:lnTo>
                  <a:pt x="14697" y="11461"/>
                </a:lnTo>
                <a:lnTo>
                  <a:pt x="14624" y="11558"/>
                </a:lnTo>
                <a:lnTo>
                  <a:pt x="14259" y="11558"/>
                </a:lnTo>
                <a:lnTo>
                  <a:pt x="14551" y="11364"/>
                </a:lnTo>
                <a:lnTo>
                  <a:pt x="14697" y="11266"/>
                </a:lnTo>
                <a:lnTo>
                  <a:pt x="14818" y="11169"/>
                </a:lnTo>
                <a:close/>
                <a:moveTo>
                  <a:pt x="15962" y="11193"/>
                </a:moveTo>
                <a:lnTo>
                  <a:pt x="15913" y="11242"/>
                </a:lnTo>
                <a:lnTo>
                  <a:pt x="15743" y="11388"/>
                </a:lnTo>
                <a:lnTo>
                  <a:pt x="15621" y="11558"/>
                </a:lnTo>
                <a:lnTo>
                  <a:pt x="15037" y="11558"/>
                </a:lnTo>
                <a:lnTo>
                  <a:pt x="15183" y="11412"/>
                </a:lnTo>
                <a:lnTo>
                  <a:pt x="15329" y="11291"/>
                </a:lnTo>
                <a:lnTo>
                  <a:pt x="15500" y="11193"/>
                </a:lnTo>
                <a:close/>
                <a:moveTo>
                  <a:pt x="16935" y="10366"/>
                </a:moveTo>
                <a:lnTo>
                  <a:pt x="16960" y="10853"/>
                </a:lnTo>
                <a:lnTo>
                  <a:pt x="16765" y="10974"/>
                </a:lnTo>
                <a:lnTo>
                  <a:pt x="16570" y="11120"/>
                </a:lnTo>
                <a:lnTo>
                  <a:pt x="16400" y="11315"/>
                </a:lnTo>
                <a:lnTo>
                  <a:pt x="16230" y="11534"/>
                </a:lnTo>
                <a:lnTo>
                  <a:pt x="15962" y="11558"/>
                </a:lnTo>
                <a:lnTo>
                  <a:pt x="16084" y="11412"/>
                </a:lnTo>
                <a:lnTo>
                  <a:pt x="16181" y="11315"/>
                </a:lnTo>
                <a:lnTo>
                  <a:pt x="16230" y="11266"/>
                </a:lnTo>
                <a:lnTo>
                  <a:pt x="16278" y="11193"/>
                </a:lnTo>
                <a:lnTo>
                  <a:pt x="16376" y="11169"/>
                </a:lnTo>
                <a:lnTo>
                  <a:pt x="16449" y="11096"/>
                </a:lnTo>
                <a:lnTo>
                  <a:pt x="16497" y="11023"/>
                </a:lnTo>
                <a:lnTo>
                  <a:pt x="16497" y="10926"/>
                </a:lnTo>
                <a:lnTo>
                  <a:pt x="16570" y="10877"/>
                </a:lnTo>
                <a:lnTo>
                  <a:pt x="16789" y="10634"/>
                </a:lnTo>
                <a:lnTo>
                  <a:pt x="16887" y="10512"/>
                </a:lnTo>
                <a:lnTo>
                  <a:pt x="16935" y="10366"/>
                </a:lnTo>
                <a:close/>
                <a:moveTo>
                  <a:pt x="1071" y="10780"/>
                </a:moveTo>
                <a:lnTo>
                  <a:pt x="1071" y="10828"/>
                </a:lnTo>
                <a:lnTo>
                  <a:pt x="1071" y="10901"/>
                </a:lnTo>
                <a:lnTo>
                  <a:pt x="1119" y="10974"/>
                </a:lnTo>
                <a:lnTo>
                  <a:pt x="1144" y="10999"/>
                </a:lnTo>
                <a:lnTo>
                  <a:pt x="1192" y="11047"/>
                </a:lnTo>
                <a:lnTo>
                  <a:pt x="1022" y="11169"/>
                </a:lnTo>
                <a:lnTo>
                  <a:pt x="827" y="11339"/>
                </a:lnTo>
                <a:lnTo>
                  <a:pt x="730" y="11461"/>
                </a:lnTo>
                <a:lnTo>
                  <a:pt x="657" y="11558"/>
                </a:lnTo>
                <a:lnTo>
                  <a:pt x="608" y="11583"/>
                </a:lnTo>
                <a:lnTo>
                  <a:pt x="608" y="11266"/>
                </a:lnTo>
                <a:lnTo>
                  <a:pt x="681" y="11193"/>
                </a:lnTo>
                <a:lnTo>
                  <a:pt x="754" y="11120"/>
                </a:lnTo>
                <a:lnTo>
                  <a:pt x="949" y="10901"/>
                </a:lnTo>
                <a:lnTo>
                  <a:pt x="1071" y="10780"/>
                </a:lnTo>
                <a:close/>
                <a:moveTo>
                  <a:pt x="2750" y="11266"/>
                </a:moveTo>
                <a:lnTo>
                  <a:pt x="2604" y="11412"/>
                </a:lnTo>
                <a:lnTo>
                  <a:pt x="2458" y="11583"/>
                </a:lnTo>
                <a:lnTo>
                  <a:pt x="2117" y="11534"/>
                </a:lnTo>
                <a:lnTo>
                  <a:pt x="2141" y="11510"/>
                </a:lnTo>
                <a:lnTo>
                  <a:pt x="2287" y="11388"/>
                </a:lnTo>
                <a:lnTo>
                  <a:pt x="2385" y="11266"/>
                </a:lnTo>
                <a:close/>
                <a:moveTo>
                  <a:pt x="8176" y="11072"/>
                </a:moveTo>
                <a:lnTo>
                  <a:pt x="8127" y="11120"/>
                </a:lnTo>
                <a:lnTo>
                  <a:pt x="7884" y="11339"/>
                </a:lnTo>
                <a:lnTo>
                  <a:pt x="7665" y="11583"/>
                </a:lnTo>
                <a:lnTo>
                  <a:pt x="7251" y="11583"/>
                </a:lnTo>
                <a:lnTo>
                  <a:pt x="7373" y="11461"/>
                </a:lnTo>
                <a:lnTo>
                  <a:pt x="7738" y="11096"/>
                </a:lnTo>
                <a:lnTo>
                  <a:pt x="8176" y="11072"/>
                </a:lnTo>
                <a:close/>
                <a:moveTo>
                  <a:pt x="9125" y="11047"/>
                </a:moveTo>
                <a:lnTo>
                  <a:pt x="8979" y="11145"/>
                </a:lnTo>
                <a:lnTo>
                  <a:pt x="8735" y="11339"/>
                </a:lnTo>
                <a:lnTo>
                  <a:pt x="8614" y="11461"/>
                </a:lnTo>
                <a:lnTo>
                  <a:pt x="8541" y="11583"/>
                </a:lnTo>
                <a:lnTo>
                  <a:pt x="8030" y="11583"/>
                </a:lnTo>
                <a:lnTo>
                  <a:pt x="8224" y="11388"/>
                </a:lnTo>
                <a:lnTo>
                  <a:pt x="8468" y="11169"/>
                </a:lnTo>
                <a:lnTo>
                  <a:pt x="8614" y="11072"/>
                </a:lnTo>
                <a:lnTo>
                  <a:pt x="9125" y="11047"/>
                </a:lnTo>
                <a:close/>
                <a:moveTo>
                  <a:pt x="10317" y="11047"/>
                </a:moveTo>
                <a:lnTo>
                  <a:pt x="10828" y="11072"/>
                </a:lnTo>
                <a:lnTo>
                  <a:pt x="10731" y="11120"/>
                </a:lnTo>
                <a:lnTo>
                  <a:pt x="10512" y="11315"/>
                </a:lnTo>
                <a:lnTo>
                  <a:pt x="10414" y="11412"/>
                </a:lnTo>
                <a:lnTo>
                  <a:pt x="10341" y="11534"/>
                </a:lnTo>
                <a:lnTo>
                  <a:pt x="9733" y="11583"/>
                </a:lnTo>
                <a:lnTo>
                  <a:pt x="10001" y="11315"/>
                </a:lnTo>
                <a:lnTo>
                  <a:pt x="10317" y="11072"/>
                </a:lnTo>
                <a:lnTo>
                  <a:pt x="10317" y="11047"/>
                </a:lnTo>
                <a:close/>
                <a:moveTo>
                  <a:pt x="7446" y="11096"/>
                </a:moveTo>
                <a:lnTo>
                  <a:pt x="7227" y="11242"/>
                </a:lnTo>
                <a:lnTo>
                  <a:pt x="7032" y="11388"/>
                </a:lnTo>
                <a:lnTo>
                  <a:pt x="6935" y="11485"/>
                </a:lnTo>
                <a:lnTo>
                  <a:pt x="6862" y="11583"/>
                </a:lnTo>
                <a:lnTo>
                  <a:pt x="6618" y="11607"/>
                </a:lnTo>
                <a:lnTo>
                  <a:pt x="6156" y="11607"/>
                </a:lnTo>
                <a:lnTo>
                  <a:pt x="6424" y="11388"/>
                </a:lnTo>
                <a:lnTo>
                  <a:pt x="6594" y="11266"/>
                </a:lnTo>
                <a:lnTo>
                  <a:pt x="6667" y="11193"/>
                </a:lnTo>
                <a:lnTo>
                  <a:pt x="6740" y="11120"/>
                </a:lnTo>
                <a:lnTo>
                  <a:pt x="7446" y="11096"/>
                </a:lnTo>
                <a:close/>
                <a:moveTo>
                  <a:pt x="10122" y="11047"/>
                </a:moveTo>
                <a:lnTo>
                  <a:pt x="9928" y="11169"/>
                </a:lnTo>
                <a:lnTo>
                  <a:pt x="9733" y="11291"/>
                </a:lnTo>
                <a:lnTo>
                  <a:pt x="9563" y="11437"/>
                </a:lnTo>
                <a:lnTo>
                  <a:pt x="9392" y="11607"/>
                </a:lnTo>
                <a:lnTo>
                  <a:pt x="8906" y="11607"/>
                </a:lnTo>
                <a:lnTo>
                  <a:pt x="9149" y="11364"/>
                </a:lnTo>
                <a:lnTo>
                  <a:pt x="9490" y="11047"/>
                </a:lnTo>
                <a:close/>
                <a:moveTo>
                  <a:pt x="3650" y="11193"/>
                </a:moveTo>
                <a:lnTo>
                  <a:pt x="3382" y="11364"/>
                </a:lnTo>
                <a:lnTo>
                  <a:pt x="3261" y="11485"/>
                </a:lnTo>
                <a:lnTo>
                  <a:pt x="3139" y="11631"/>
                </a:lnTo>
                <a:lnTo>
                  <a:pt x="2798" y="11607"/>
                </a:lnTo>
                <a:lnTo>
                  <a:pt x="3066" y="11242"/>
                </a:lnTo>
                <a:lnTo>
                  <a:pt x="3650" y="11193"/>
                </a:lnTo>
                <a:close/>
                <a:moveTo>
                  <a:pt x="4331" y="11145"/>
                </a:moveTo>
                <a:lnTo>
                  <a:pt x="4112" y="11315"/>
                </a:lnTo>
                <a:lnTo>
                  <a:pt x="3966" y="11461"/>
                </a:lnTo>
                <a:lnTo>
                  <a:pt x="3869" y="11558"/>
                </a:lnTo>
                <a:lnTo>
                  <a:pt x="3772" y="11656"/>
                </a:lnTo>
                <a:lnTo>
                  <a:pt x="3407" y="11656"/>
                </a:lnTo>
                <a:lnTo>
                  <a:pt x="3577" y="11485"/>
                </a:lnTo>
                <a:lnTo>
                  <a:pt x="3699" y="11339"/>
                </a:lnTo>
                <a:lnTo>
                  <a:pt x="3820" y="11169"/>
                </a:lnTo>
                <a:lnTo>
                  <a:pt x="4331" y="11145"/>
                </a:lnTo>
                <a:close/>
                <a:moveTo>
                  <a:pt x="6375" y="11120"/>
                </a:moveTo>
                <a:lnTo>
                  <a:pt x="6205" y="11242"/>
                </a:lnTo>
                <a:lnTo>
                  <a:pt x="5986" y="11412"/>
                </a:lnTo>
                <a:lnTo>
                  <a:pt x="5888" y="11510"/>
                </a:lnTo>
                <a:lnTo>
                  <a:pt x="5815" y="11631"/>
                </a:lnTo>
                <a:lnTo>
                  <a:pt x="5037" y="11656"/>
                </a:lnTo>
                <a:lnTo>
                  <a:pt x="5353" y="11339"/>
                </a:lnTo>
                <a:lnTo>
                  <a:pt x="5572" y="11169"/>
                </a:lnTo>
                <a:lnTo>
                  <a:pt x="5596" y="11120"/>
                </a:lnTo>
                <a:close/>
                <a:moveTo>
                  <a:pt x="5134" y="11145"/>
                </a:moveTo>
                <a:lnTo>
                  <a:pt x="4964" y="11291"/>
                </a:lnTo>
                <a:lnTo>
                  <a:pt x="4794" y="11461"/>
                </a:lnTo>
                <a:lnTo>
                  <a:pt x="4769" y="11510"/>
                </a:lnTo>
                <a:lnTo>
                  <a:pt x="4769" y="11583"/>
                </a:lnTo>
                <a:lnTo>
                  <a:pt x="4769" y="11631"/>
                </a:lnTo>
                <a:lnTo>
                  <a:pt x="4794" y="11656"/>
                </a:lnTo>
                <a:lnTo>
                  <a:pt x="4137" y="11680"/>
                </a:lnTo>
                <a:lnTo>
                  <a:pt x="4137" y="11680"/>
                </a:lnTo>
                <a:lnTo>
                  <a:pt x="4258" y="11510"/>
                </a:lnTo>
                <a:lnTo>
                  <a:pt x="4404" y="11388"/>
                </a:lnTo>
                <a:lnTo>
                  <a:pt x="4575" y="11266"/>
                </a:lnTo>
                <a:lnTo>
                  <a:pt x="4672" y="11218"/>
                </a:lnTo>
                <a:lnTo>
                  <a:pt x="4721" y="11145"/>
                </a:lnTo>
                <a:close/>
                <a:moveTo>
                  <a:pt x="8541" y="0"/>
                </a:moveTo>
                <a:lnTo>
                  <a:pt x="8468" y="49"/>
                </a:lnTo>
                <a:lnTo>
                  <a:pt x="8395" y="146"/>
                </a:lnTo>
                <a:lnTo>
                  <a:pt x="8370" y="244"/>
                </a:lnTo>
                <a:lnTo>
                  <a:pt x="8346" y="463"/>
                </a:lnTo>
                <a:lnTo>
                  <a:pt x="8370" y="706"/>
                </a:lnTo>
                <a:lnTo>
                  <a:pt x="8419" y="949"/>
                </a:lnTo>
                <a:lnTo>
                  <a:pt x="4842" y="974"/>
                </a:lnTo>
                <a:lnTo>
                  <a:pt x="2555" y="998"/>
                </a:lnTo>
                <a:lnTo>
                  <a:pt x="1411" y="1022"/>
                </a:lnTo>
                <a:lnTo>
                  <a:pt x="827" y="1022"/>
                </a:lnTo>
                <a:lnTo>
                  <a:pt x="511" y="1047"/>
                </a:lnTo>
                <a:lnTo>
                  <a:pt x="243" y="1120"/>
                </a:lnTo>
                <a:lnTo>
                  <a:pt x="195" y="1144"/>
                </a:lnTo>
                <a:lnTo>
                  <a:pt x="170" y="1193"/>
                </a:lnTo>
                <a:lnTo>
                  <a:pt x="146" y="1241"/>
                </a:lnTo>
                <a:lnTo>
                  <a:pt x="170" y="1290"/>
                </a:lnTo>
                <a:lnTo>
                  <a:pt x="146" y="1314"/>
                </a:lnTo>
                <a:lnTo>
                  <a:pt x="73" y="1509"/>
                </a:lnTo>
                <a:lnTo>
                  <a:pt x="24" y="1704"/>
                </a:lnTo>
                <a:lnTo>
                  <a:pt x="0" y="1923"/>
                </a:lnTo>
                <a:lnTo>
                  <a:pt x="0" y="2142"/>
                </a:lnTo>
                <a:lnTo>
                  <a:pt x="24" y="2580"/>
                </a:lnTo>
                <a:lnTo>
                  <a:pt x="73" y="2993"/>
                </a:lnTo>
                <a:lnTo>
                  <a:pt x="97" y="3626"/>
                </a:lnTo>
                <a:lnTo>
                  <a:pt x="122" y="4234"/>
                </a:lnTo>
                <a:lnTo>
                  <a:pt x="122" y="5475"/>
                </a:lnTo>
                <a:lnTo>
                  <a:pt x="97" y="6302"/>
                </a:lnTo>
                <a:lnTo>
                  <a:pt x="73" y="7130"/>
                </a:lnTo>
                <a:lnTo>
                  <a:pt x="49" y="7957"/>
                </a:lnTo>
                <a:lnTo>
                  <a:pt x="49" y="8784"/>
                </a:lnTo>
                <a:lnTo>
                  <a:pt x="73" y="9563"/>
                </a:lnTo>
                <a:lnTo>
                  <a:pt x="97" y="10317"/>
                </a:lnTo>
                <a:lnTo>
                  <a:pt x="146" y="11072"/>
                </a:lnTo>
                <a:lnTo>
                  <a:pt x="170" y="11850"/>
                </a:lnTo>
                <a:lnTo>
                  <a:pt x="195" y="11923"/>
                </a:lnTo>
                <a:lnTo>
                  <a:pt x="219" y="11972"/>
                </a:lnTo>
                <a:lnTo>
                  <a:pt x="268" y="12020"/>
                </a:lnTo>
                <a:lnTo>
                  <a:pt x="316" y="12045"/>
                </a:lnTo>
                <a:lnTo>
                  <a:pt x="438" y="12045"/>
                </a:lnTo>
                <a:lnTo>
                  <a:pt x="511" y="12020"/>
                </a:lnTo>
                <a:lnTo>
                  <a:pt x="560" y="11996"/>
                </a:lnTo>
                <a:lnTo>
                  <a:pt x="560" y="11972"/>
                </a:lnTo>
                <a:lnTo>
                  <a:pt x="681" y="11923"/>
                </a:lnTo>
                <a:lnTo>
                  <a:pt x="803" y="11899"/>
                </a:lnTo>
                <a:lnTo>
                  <a:pt x="949" y="11874"/>
                </a:lnTo>
                <a:lnTo>
                  <a:pt x="1119" y="11874"/>
                </a:lnTo>
                <a:lnTo>
                  <a:pt x="1436" y="11899"/>
                </a:lnTo>
                <a:lnTo>
                  <a:pt x="1679" y="11923"/>
                </a:lnTo>
                <a:lnTo>
                  <a:pt x="2360" y="11972"/>
                </a:lnTo>
                <a:lnTo>
                  <a:pt x="3042" y="12045"/>
                </a:lnTo>
                <a:lnTo>
                  <a:pt x="3747" y="12093"/>
                </a:lnTo>
                <a:lnTo>
                  <a:pt x="4477" y="12118"/>
                </a:lnTo>
                <a:lnTo>
                  <a:pt x="4404" y="12215"/>
                </a:lnTo>
                <a:lnTo>
                  <a:pt x="4307" y="12337"/>
                </a:lnTo>
                <a:lnTo>
                  <a:pt x="4161" y="12580"/>
                </a:lnTo>
                <a:lnTo>
                  <a:pt x="3991" y="13018"/>
                </a:lnTo>
                <a:lnTo>
                  <a:pt x="3845" y="13334"/>
                </a:lnTo>
                <a:lnTo>
                  <a:pt x="3674" y="13651"/>
                </a:lnTo>
                <a:lnTo>
                  <a:pt x="3358" y="14283"/>
                </a:lnTo>
                <a:lnTo>
                  <a:pt x="3236" y="14502"/>
                </a:lnTo>
                <a:lnTo>
                  <a:pt x="3139" y="14746"/>
                </a:lnTo>
                <a:lnTo>
                  <a:pt x="3090" y="14843"/>
                </a:lnTo>
                <a:lnTo>
                  <a:pt x="3090" y="14965"/>
                </a:lnTo>
                <a:lnTo>
                  <a:pt x="3090" y="15086"/>
                </a:lnTo>
                <a:lnTo>
                  <a:pt x="3139" y="15232"/>
                </a:lnTo>
                <a:lnTo>
                  <a:pt x="3188" y="15281"/>
                </a:lnTo>
                <a:lnTo>
                  <a:pt x="3236" y="15305"/>
                </a:lnTo>
                <a:lnTo>
                  <a:pt x="3309" y="15330"/>
                </a:lnTo>
                <a:lnTo>
                  <a:pt x="3382" y="15305"/>
                </a:lnTo>
                <a:lnTo>
                  <a:pt x="3480" y="15281"/>
                </a:lnTo>
                <a:lnTo>
                  <a:pt x="3553" y="15208"/>
                </a:lnTo>
                <a:lnTo>
                  <a:pt x="3601" y="15159"/>
                </a:lnTo>
                <a:lnTo>
                  <a:pt x="3650" y="15086"/>
                </a:lnTo>
                <a:lnTo>
                  <a:pt x="3747" y="14916"/>
                </a:lnTo>
                <a:lnTo>
                  <a:pt x="3820" y="14721"/>
                </a:lnTo>
                <a:lnTo>
                  <a:pt x="4088" y="14210"/>
                </a:lnTo>
                <a:lnTo>
                  <a:pt x="4331" y="13699"/>
                </a:lnTo>
                <a:lnTo>
                  <a:pt x="4526" y="13237"/>
                </a:lnTo>
                <a:lnTo>
                  <a:pt x="4721" y="12750"/>
                </a:lnTo>
                <a:lnTo>
                  <a:pt x="4867" y="12434"/>
                </a:lnTo>
                <a:lnTo>
                  <a:pt x="4939" y="12264"/>
                </a:lnTo>
                <a:lnTo>
                  <a:pt x="4988" y="12118"/>
                </a:lnTo>
                <a:lnTo>
                  <a:pt x="6180" y="12045"/>
                </a:lnTo>
                <a:lnTo>
                  <a:pt x="7348" y="11996"/>
                </a:lnTo>
                <a:lnTo>
                  <a:pt x="7932" y="11996"/>
                </a:lnTo>
                <a:lnTo>
                  <a:pt x="8516" y="12020"/>
                </a:lnTo>
                <a:lnTo>
                  <a:pt x="9684" y="12020"/>
                </a:lnTo>
                <a:lnTo>
                  <a:pt x="10341" y="11996"/>
                </a:lnTo>
                <a:lnTo>
                  <a:pt x="10998" y="11947"/>
                </a:lnTo>
                <a:lnTo>
                  <a:pt x="11631" y="11874"/>
                </a:lnTo>
                <a:lnTo>
                  <a:pt x="12337" y="11874"/>
                </a:lnTo>
                <a:lnTo>
                  <a:pt x="12337" y="11996"/>
                </a:lnTo>
                <a:lnTo>
                  <a:pt x="12434" y="12410"/>
                </a:lnTo>
                <a:lnTo>
                  <a:pt x="12580" y="12799"/>
                </a:lnTo>
                <a:lnTo>
                  <a:pt x="12775" y="13188"/>
                </a:lnTo>
                <a:lnTo>
                  <a:pt x="12969" y="13578"/>
                </a:lnTo>
                <a:lnTo>
                  <a:pt x="13188" y="13943"/>
                </a:lnTo>
                <a:lnTo>
                  <a:pt x="13431" y="14308"/>
                </a:lnTo>
                <a:lnTo>
                  <a:pt x="13918" y="15013"/>
                </a:lnTo>
                <a:lnTo>
                  <a:pt x="14015" y="15111"/>
                </a:lnTo>
                <a:lnTo>
                  <a:pt x="14137" y="15159"/>
                </a:lnTo>
                <a:lnTo>
                  <a:pt x="14259" y="15135"/>
                </a:lnTo>
                <a:lnTo>
                  <a:pt x="14356" y="15111"/>
                </a:lnTo>
                <a:lnTo>
                  <a:pt x="14453" y="15038"/>
                </a:lnTo>
                <a:lnTo>
                  <a:pt x="14502" y="14940"/>
                </a:lnTo>
                <a:lnTo>
                  <a:pt x="14502" y="14819"/>
                </a:lnTo>
                <a:lnTo>
                  <a:pt x="14478" y="14770"/>
                </a:lnTo>
                <a:lnTo>
                  <a:pt x="14453" y="14697"/>
                </a:lnTo>
                <a:lnTo>
                  <a:pt x="13991" y="14040"/>
                </a:lnTo>
                <a:lnTo>
                  <a:pt x="13577" y="13359"/>
                </a:lnTo>
                <a:lnTo>
                  <a:pt x="13383" y="12994"/>
                </a:lnTo>
                <a:lnTo>
                  <a:pt x="13188" y="12653"/>
                </a:lnTo>
                <a:lnTo>
                  <a:pt x="13042" y="12288"/>
                </a:lnTo>
                <a:lnTo>
                  <a:pt x="12872" y="11899"/>
                </a:lnTo>
                <a:lnTo>
                  <a:pt x="13918" y="11947"/>
                </a:lnTo>
                <a:lnTo>
                  <a:pt x="14940" y="11996"/>
                </a:lnTo>
                <a:lnTo>
                  <a:pt x="15451" y="11996"/>
                </a:lnTo>
                <a:lnTo>
                  <a:pt x="15986" y="11972"/>
                </a:lnTo>
                <a:lnTo>
                  <a:pt x="16497" y="11947"/>
                </a:lnTo>
                <a:lnTo>
                  <a:pt x="17008" y="11899"/>
                </a:lnTo>
                <a:lnTo>
                  <a:pt x="17057" y="11874"/>
                </a:lnTo>
                <a:lnTo>
                  <a:pt x="17106" y="11947"/>
                </a:lnTo>
                <a:lnTo>
                  <a:pt x="17154" y="11996"/>
                </a:lnTo>
                <a:lnTo>
                  <a:pt x="17325" y="11996"/>
                </a:lnTo>
                <a:lnTo>
                  <a:pt x="17398" y="11947"/>
                </a:lnTo>
                <a:lnTo>
                  <a:pt x="17446" y="11899"/>
                </a:lnTo>
                <a:lnTo>
                  <a:pt x="17495" y="11802"/>
                </a:lnTo>
                <a:lnTo>
                  <a:pt x="17495" y="11704"/>
                </a:lnTo>
                <a:lnTo>
                  <a:pt x="17446" y="11339"/>
                </a:lnTo>
                <a:lnTo>
                  <a:pt x="17398" y="10950"/>
                </a:lnTo>
                <a:lnTo>
                  <a:pt x="17373" y="10171"/>
                </a:lnTo>
                <a:lnTo>
                  <a:pt x="17398" y="9393"/>
                </a:lnTo>
                <a:lnTo>
                  <a:pt x="17373" y="8614"/>
                </a:lnTo>
                <a:lnTo>
                  <a:pt x="17373" y="7008"/>
                </a:lnTo>
                <a:lnTo>
                  <a:pt x="17349" y="5402"/>
                </a:lnTo>
                <a:lnTo>
                  <a:pt x="17349" y="2507"/>
                </a:lnTo>
                <a:lnTo>
                  <a:pt x="17373" y="2239"/>
                </a:lnTo>
                <a:lnTo>
                  <a:pt x="17373" y="1898"/>
                </a:lnTo>
                <a:lnTo>
                  <a:pt x="17349" y="1728"/>
                </a:lnTo>
                <a:lnTo>
                  <a:pt x="17325" y="1558"/>
                </a:lnTo>
                <a:lnTo>
                  <a:pt x="17276" y="1436"/>
                </a:lnTo>
                <a:lnTo>
                  <a:pt x="17203" y="1314"/>
                </a:lnTo>
                <a:lnTo>
                  <a:pt x="17203" y="1241"/>
                </a:lnTo>
                <a:lnTo>
                  <a:pt x="17203" y="1193"/>
                </a:lnTo>
                <a:lnTo>
                  <a:pt x="17179" y="1144"/>
                </a:lnTo>
                <a:lnTo>
                  <a:pt x="17154" y="1095"/>
                </a:lnTo>
                <a:lnTo>
                  <a:pt x="17033" y="1047"/>
                </a:lnTo>
                <a:lnTo>
                  <a:pt x="16911" y="998"/>
                </a:lnTo>
                <a:lnTo>
                  <a:pt x="16789" y="974"/>
                </a:lnTo>
                <a:lnTo>
                  <a:pt x="16643" y="974"/>
                </a:lnTo>
                <a:lnTo>
                  <a:pt x="16351" y="998"/>
                </a:lnTo>
                <a:lnTo>
                  <a:pt x="16108" y="998"/>
                </a:lnTo>
                <a:lnTo>
                  <a:pt x="15062" y="974"/>
                </a:lnTo>
                <a:lnTo>
                  <a:pt x="14015" y="925"/>
                </a:lnTo>
                <a:lnTo>
                  <a:pt x="13456" y="901"/>
                </a:lnTo>
                <a:lnTo>
                  <a:pt x="12872" y="876"/>
                </a:lnTo>
                <a:lnTo>
                  <a:pt x="11704" y="901"/>
                </a:lnTo>
                <a:lnTo>
                  <a:pt x="9392" y="949"/>
                </a:lnTo>
                <a:lnTo>
                  <a:pt x="8930" y="949"/>
                </a:lnTo>
                <a:lnTo>
                  <a:pt x="8954" y="852"/>
                </a:lnTo>
                <a:lnTo>
                  <a:pt x="8954" y="779"/>
                </a:lnTo>
                <a:lnTo>
                  <a:pt x="8954" y="706"/>
                </a:lnTo>
                <a:lnTo>
                  <a:pt x="8906" y="609"/>
                </a:lnTo>
                <a:lnTo>
                  <a:pt x="8881" y="584"/>
                </a:lnTo>
                <a:lnTo>
                  <a:pt x="8857" y="463"/>
                </a:lnTo>
                <a:lnTo>
                  <a:pt x="8833" y="244"/>
                </a:lnTo>
                <a:lnTo>
                  <a:pt x="8808" y="146"/>
                </a:lnTo>
                <a:lnTo>
                  <a:pt x="8735" y="49"/>
                </a:lnTo>
                <a:lnTo>
                  <a:pt x="8662" y="0"/>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 name="Straight Connector 6">
            <a:extLst>
              <a:ext uri="{FF2B5EF4-FFF2-40B4-BE49-F238E27FC236}">
                <a16:creationId xmlns:a16="http://schemas.microsoft.com/office/drawing/2014/main" id="{6D7EDCF9-9E5E-AD2C-43A6-2E2480A76134}"/>
              </a:ext>
            </a:extLst>
          </p:cNvPr>
          <p:cNvCxnSpPr/>
          <p:nvPr userDrawn="1"/>
        </p:nvCxnSpPr>
        <p:spPr>
          <a:xfrm>
            <a:off x="6253802" y="1207264"/>
            <a:ext cx="0" cy="396635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5031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athematical Community Norm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838200" y="170119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0" name="Group 9">
            <a:extLst>
              <a:ext uri="{FF2B5EF4-FFF2-40B4-BE49-F238E27FC236}">
                <a16:creationId xmlns:a16="http://schemas.microsoft.com/office/drawing/2014/main" id="{5C2A49DC-6585-815C-FCED-779ABD843E27}"/>
              </a:ext>
            </a:extLst>
          </p:cNvPr>
          <p:cNvGrpSpPr/>
          <p:nvPr userDrawn="1"/>
        </p:nvGrpSpPr>
        <p:grpSpPr>
          <a:xfrm>
            <a:off x="1799771" y="693726"/>
            <a:ext cx="8926285" cy="859536"/>
            <a:chOff x="8138886" y="968650"/>
            <a:chExt cx="2079176" cy="541066"/>
          </a:xfrm>
          <a:solidFill>
            <a:schemeClr val="accent2">
              <a:lumMod val="75000"/>
            </a:schemeClr>
          </a:solidFill>
        </p:grpSpPr>
        <p:sp>
          <p:nvSpPr>
            <p:cNvPr id="7" name="Google Shape;27;p5">
              <a:extLst>
                <a:ext uri="{FF2B5EF4-FFF2-40B4-BE49-F238E27FC236}">
                  <a16:creationId xmlns:a16="http://schemas.microsoft.com/office/drawing/2014/main" id="{5CA97143-0CF8-2E85-5154-F9088FC2CB58}"/>
                </a:ext>
              </a:extLst>
            </p:cNvPr>
            <p:cNvSpPr/>
            <p:nvPr userDrawn="1"/>
          </p:nvSpPr>
          <p:spPr>
            <a:xfrm rot="5400000">
              <a:off x="9098441" y="390096"/>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7;p5">
              <a:extLst>
                <a:ext uri="{FF2B5EF4-FFF2-40B4-BE49-F238E27FC236}">
                  <a16:creationId xmlns:a16="http://schemas.microsoft.com/office/drawing/2014/main" id="{C12D9079-04CE-4C84-3A3E-C5F2FE128A88}"/>
                </a:ext>
              </a:extLst>
            </p:cNvPr>
            <p:cNvSpPr/>
            <p:nvPr userDrawn="1"/>
          </p:nvSpPr>
          <p:spPr>
            <a:xfrm rot="16200000">
              <a:off x="8717441" y="390095"/>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TextBox 11">
            <a:extLst>
              <a:ext uri="{FF2B5EF4-FFF2-40B4-BE49-F238E27FC236}">
                <a16:creationId xmlns:a16="http://schemas.microsoft.com/office/drawing/2014/main" id="{D26C491C-42F1-6228-DC03-E2333F502FD1}"/>
              </a:ext>
            </a:extLst>
          </p:cNvPr>
          <p:cNvSpPr txBox="1"/>
          <p:nvPr userDrawn="1"/>
        </p:nvSpPr>
        <p:spPr>
          <a:xfrm>
            <a:off x="1382818" y="805467"/>
            <a:ext cx="9695545" cy="707886"/>
          </a:xfrm>
          <a:prstGeom prst="rect">
            <a:avLst/>
          </a:prstGeom>
          <a:noFill/>
        </p:spPr>
        <p:txBody>
          <a:bodyPr wrap="square" rtlCol="0">
            <a:spAutoFit/>
          </a:bodyPr>
          <a:lstStyle/>
          <a:p>
            <a:pPr algn="ctr"/>
            <a:r>
              <a:rPr lang="en-US" sz="4000" b="1" i="0">
                <a:solidFill>
                  <a:schemeClr val="bg1"/>
                </a:solidFill>
                <a:latin typeface="Avenir Black" panose="02000503020000020003" pitchFamily="2" charset="0"/>
              </a:rPr>
              <a:t>Mathematical Community Norms</a:t>
            </a:r>
          </a:p>
        </p:txBody>
      </p:sp>
      <p:pic>
        <p:nvPicPr>
          <p:cNvPr id="3074" name="Picture 2" descr="Our Team - Healthy Emporium">
            <a:extLst>
              <a:ext uri="{FF2B5EF4-FFF2-40B4-BE49-F238E27FC236}">
                <a16:creationId xmlns:a16="http://schemas.microsoft.com/office/drawing/2014/main" id="{111E9594-172E-FF7B-8284-97C8CEADD043}"/>
              </a:ext>
            </a:extLst>
          </p:cNvPr>
          <p:cNvPicPr>
            <a:picLocks noChangeAspect="1" noChangeArrowheads="1"/>
          </p:cNvPicPr>
          <p:nvPr userDrawn="1"/>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rot="7299801">
            <a:off x="11239987" y="102332"/>
            <a:ext cx="859535" cy="859535"/>
          </a:xfrm>
          <a:prstGeom prst="rect">
            <a:avLst/>
          </a:prstGeom>
          <a:noFill/>
          <a:ln>
            <a:noFill/>
          </a:ln>
        </p:spPr>
      </p:pic>
    </p:spTree>
    <p:extLst>
      <p:ext uri="{BB962C8B-B14F-4D97-AF65-F5344CB8AC3E}">
        <p14:creationId xmlns:p14="http://schemas.microsoft.com/office/powerpoint/2010/main" val="2514638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mpare and Connect ">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2" name="Content Placeholder 2">
            <a:extLst>
              <a:ext uri="{FF2B5EF4-FFF2-40B4-BE49-F238E27FC236}">
                <a16:creationId xmlns:a16="http://schemas.microsoft.com/office/drawing/2014/main" id="{F4190F22-BBBD-F435-4C54-9099CA479C8E}"/>
              </a:ext>
            </a:extLst>
          </p:cNvPr>
          <p:cNvSpPr>
            <a:spLocks noGrp="1"/>
          </p:cNvSpPr>
          <p:nvPr>
            <p:ph idx="1" hasCustomPrompt="1"/>
          </p:nvPr>
        </p:nvSpPr>
        <p:spPr>
          <a:xfrm>
            <a:off x="743197" y="1465006"/>
            <a:ext cx="10515600" cy="4395674"/>
          </a:xfrm>
        </p:spPr>
        <p:txBody>
          <a:bodyPr/>
          <a:lstStyle>
            <a:lvl1pPr marL="0" indent="0">
              <a:buFontTx/>
              <a:buNone/>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[INSERT THE PROMPT WITH THE QUESTION INCLUDED]</a:t>
            </a:r>
          </a:p>
          <a:p>
            <a:pPr lvl="0"/>
            <a:endParaRPr lang="en-US"/>
          </a:p>
        </p:txBody>
      </p:sp>
      <p:sp>
        <p:nvSpPr>
          <p:cNvPr id="3" name="Google Shape;27;p5">
            <a:extLst>
              <a:ext uri="{FF2B5EF4-FFF2-40B4-BE49-F238E27FC236}">
                <a16:creationId xmlns:a16="http://schemas.microsoft.com/office/drawing/2014/main" id="{725C7497-17B3-4D6C-9D4D-84E8CD4752C2}"/>
              </a:ext>
            </a:extLst>
          </p:cNvPr>
          <p:cNvSpPr/>
          <p:nvPr userDrawn="1"/>
        </p:nvSpPr>
        <p:spPr>
          <a:xfrm rot="5400000">
            <a:off x="986649" y="-986648"/>
            <a:ext cx="396623" cy="2369923"/>
          </a:xfrm>
          <a:prstGeom prst="round2SameRect">
            <a:avLst>
              <a:gd name="adj1" fmla="val 42974"/>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TextBox 5">
            <a:extLst>
              <a:ext uri="{FF2B5EF4-FFF2-40B4-BE49-F238E27FC236}">
                <a16:creationId xmlns:a16="http://schemas.microsoft.com/office/drawing/2014/main" id="{60F3BE20-5058-35EA-9C88-019FAFD98C8C}"/>
              </a:ext>
            </a:extLst>
          </p:cNvPr>
          <p:cNvSpPr txBox="1"/>
          <p:nvPr userDrawn="1"/>
        </p:nvSpPr>
        <p:spPr>
          <a:xfrm>
            <a:off x="-2" y="7629"/>
            <a:ext cx="2369923" cy="369332"/>
          </a:xfrm>
          <a:prstGeom prst="rect">
            <a:avLst/>
          </a:prstGeom>
          <a:noFill/>
        </p:spPr>
        <p:txBody>
          <a:bodyPr wrap="square" rtlCol="0">
            <a:spAutoFit/>
          </a:bodyPr>
          <a:lstStyle/>
          <a:p>
            <a:r>
              <a:rPr lang="en-US" b="1">
                <a:solidFill>
                  <a:schemeClr val="bg1"/>
                </a:solidFill>
                <a:latin typeface="Avenir Book" panose="02000503020000020003" pitchFamily="2" charset="0"/>
              </a:rPr>
              <a:t>Compare &amp; Connect</a:t>
            </a:r>
          </a:p>
        </p:txBody>
      </p:sp>
      <p:sp>
        <p:nvSpPr>
          <p:cNvPr id="9" name="Google Shape;572;p46">
            <a:extLst>
              <a:ext uri="{FF2B5EF4-FFF2-40B4-BE49-F238E27FC236}">
                <a16:creationId xmlns:a16="http://schemas.microsoft.com/office/drawing/2014/main" id="{6A219FCC-5903-FD9F-B38D-F78BA23829ED}"/>
              </a:ext>
            </a:extLst>
          </p:cNvPr>
          <p:cNvSpPr/>
          <p:nvPr userDrawn="1"/>
        </p:nvSpPr>
        <p:spPr>
          <a:xfrm>
            <a:off x="11566566" y="134371"/>
            <a:ext cx="488821" cy="531044"/>
          </a:xfrm>
          <a:custGeom>
            <a:avLst/>
            <a:gdLst/>
            <a:ahLst/>
            <a:cxnLst/>
            <a:rect l="l" t="t" r="r" b="b"/>
            <a:pathLst>
              <a:path w="22192" h="21243" extrusionOk="0">
                <a:moveTo>
                  <a:pt x="17812" y="512"/>
                </a:moveTo>
                <a:lnTo>
                  <a:pt x="17909" y="585"/>
                </a:lnTo>
                <a:lnTo>
                  <a:pt x="17958" y="609"/>
                </a:lnTo>
                <a:lnTo>
                  <a:pt x="18031" y="634"/>
                </a:lnTo>
                <a:lnTo>
                  <a:pt x="18201" y="634"/>
                </a:lnTo>
                <a:lnTo>
                  <a:pt x="18396" y="658"/>
                </a:lnTo>
                <a:lnTo>
                  <a:pt x="18566" y="682"/>
                </a:lnTo>
                <a:lnTo>
                  <a:pt x="18712" y="755"/>
                </a:lnTo>
                <a:lnTo>
                  <a:pt x="18858" y="828"/>
                </a:lnTo>
                <a:lnTo>
                  <a:pt x="19004" y="926"/>
                </a:lnTo>
                <a:lnTo>
                  <a:pt x="19126" y="1023"/>
                </a:lnTo>
                <a:lnTo>
                  <a:pt x="19248" y="1145"/>
                </a:lnTo>
                <a:lnTo>
                  <a:pt x="19345" y="1266"/>
                </a:lnTo>
                <a:lnTo>
                  <a:pt x="19442" y="1388"/>
                </a:lnTo>
                <a:lnTo>
                  <a:pt x="19491" y="1558"/>
                </a:lnTo>
                <a:lnTo>
                  <a:pt x="19540" y="1704"/>
                </a:lnTo>
                <a:lnTo>
                  <a:pt x="19564" y="1874"/>
                </a:lnTo>
                <a:lnTo>
                  <a:pt x="19564" y="2045"/>
                </a:lnTo>
                <a:lnTo>
                  <a:pt x="19564" y="2239"/>
                </a:lnTo>
                <a:lnTo>
                  <a:pt x="19515" y="2410"/>
                </a:lnTo>
                <a:lnTo>
                  <a:pt x="19467" y="2580"/>
                </a:lnTo>
                <a:lnTo>
                  <a:pt x="19394" y="2750"/>
                </a:lnTo>
                <a:lnTo>
                  <a:pt x="19296" y="2896"/>
                </a:lnTo>
                <a:lnTo>
                  <a:pt x="19199" y="3018"/>
                </a:lnTo>
                <a:lnTo>
                  <a:pt x="19077" y="3140"/>
                </a:lnTo>
                <a:lnTo>
                  <a:pt x="18956" y="3237"/>
                </a:lnTo>
                <a:lnTo>
                  <a:pt x="18810" y="3334"/>
                </a:lnTo>
                <a:lnTo>
                  <a:pt x="18664" y="3407"/>
                </a:lnTo>
                <a:lnTo>
                  <a:pt x="18347" y="3529"/>
                </a:lnTo>
                <a:lnTo>
                  <a:pt x="18031" y="3602"/>
                </a:lnTo>
                <a:lnTo>
                  <a:pt x="17690" y="3651"/>
                </a:lnTo>
                <a:lnTo>
                  <a:pt x="17350" y="3651"/>
                </a:lnTo>
                <a:lnTo>
                  <a:pt x="17423" y="3553"/>
                </a:lnTo>
                <a:lnTo>
                  <a:pt x="17666" y="3213"/>
                </a:lnTo>
                <a:lnTo>
                  <a:pt x="17885" y="2823"/>
                </a:lnTo>
                <a:lnTo>
                  <a:pt x="17982" y="2629"/>
                </a:lnTo>
                <a:lnTo>
                  <a:pt x="18055" y="2410"/>
                </a:lnTo>
                <a:lnTo>
                  <a:pt x="18128" y="2215"/>
                </a:lnTo>
                <a:lnTo>
                  <a:pt x="18153" y="2020"/>
                </a:lnTo>
                <a:lnTo>
                  <a:pt x="18153" y="1947"/>
                </a:lnTo>
                <a:lnTo>
                  <a:pt x="18104" y="1899"/>
                </a:lnTo>
                <a:lnTo>
                  <a:pt x="18080" y="1850"/>
                </a:lnTo>
                <a:lnTo>
                  <a:pt x="18007" y="1826"/>
                </a:lnTo>
                <a:lnTo>
                  <a:pt x="17958" y="1801"/>
                </a:lnTo>
                <a:lnTo>
                  <a:pt x="17885" y="1801"/>
                </a:lnTo>
                <a:lnTo>
                  <a:pt x="17836" y="1826"/>
                </a:lnTo>
                <a:lnTo>
                  <a:pt x="17788" y="1874"/>
                </a:lnTo>
                <a:lnTo>
                  <a:pt x="17666" y="2020"/>
                </a:lnTo>
                <a:lnTo>
                  <a:pt x="17569" y="2191"/>
                </a:lnTo>
                <a:lnTo>
                  <a:pt x="17374" y="2556"/>
                </a:lnTo>
                <a:lnTo>
                  <a:pt x="17179" y="2896"/>
                </a:lnTo>
                <a:lnTo>
                  <a:pt x="16985" y="3261"/>
                </a:lnTo>
                <a:lnTo>
                  <a:pt x="16912" y="3067"/>
                </a:lnTo>
                <a:lnTo>
                  <a:pt x="16839" y="2848"/>
                </a:lnTo>
                <a:lnTo>
                  <a:pt x="16766" y="2653"/>
                </a:lnTo>
                <a:lnTo>
                  <a:pt x="16741" y="2458"/>
                </a:lnTo>
                <a:lnTo>
                  <a:pt x="16717" y="2239"/>
                </a:lnTo>
                <a:lnTo>
                  <a:pt x="16717" y="2020"/>
                </a:lnTo>
                <a:lnTo>
                  <a:pt x="16741" y="1801"/>
                </a:lnTo>
                <a:lnTo>
                  <a:pt x="16766" y="1582"/>
                </a:lnTo>
                <a:lnTo>
                  <a:pt x="16814" y="1436"/>
                </a:lnTo>
                <a:lnTo>
                  <a:pt x="16887" y="1315"/>
                </a:lnTo>
                <a:lnTo>
                  <a:pt x="16960" y="1169"/>
                </a:lnTo>
                <a:lnTo>
                  <a:pt x="17033" y="1047"/>
                </a:lnTo>
                <a:lnTo>
                  <a:pt x="17252" y="828"/>
                </a:lnTo>
                <a:lnTo>
                  <a:pt x="17496" y="658"/>
                </a:lnTo>
                <a:lnTo>
                  <a:pt x="17642" y="585"/>
                </a:lnTo>
                <a:lnTo>
                  <a:pt x="17812" y="512"/>
                </a:lnTo>
                <a:close/>
                <a:moveTo>
                  <a:pt x="5111" y="1582"/>
                </a:moveTo>
                <a:lnTo>
                  <a:pt x="5159" y="1655"/>
                </a:lnTo>
                <a:lnTo>
                  <a:pt x="5232" y="1704"/>
                </a:lnTo>
                <a:lnTo>
                  <a:pt x="5305" y="1728"/>
                </a:lnTo>
                <a:lnTo>
                  <a:pt x="5403" y="1704"/>
                </a:lnTo>
                <a:lnTo>
                  <a:pt x="5573" y="1655"/>
                </a:lnTo>
                <a:lnTo>
                  <a:pt x="5719" y="1631"/>
                </a:lnTo>
                <a:lnTo>
                  <a:pt x="5987" y="1631"/>
                </a:lnTo>
                <a:lnTo>
                  <a:pt x="6133" y="1680"/>
                </a:lnTo>
                <a:lnTo>
                  <a:pt x="6230" y="1753"/>
                </a:lnTo>
                <a:lnTo>
                  <a:pt x="6352" y="1850"/>
                </a:lnTo>
                <a:lnTo>
                  <a:pt x="6473" y="1996"/>
                </a:lnTo>
                <a:lnTo>
                  <a:pt x="6595" y="2264"/>
                </a:lnTo>
                <a:lnTo>
                  <a:pt x="6717" y="2531"/>
                </a:lnTo>
                <a:lnTo>
                  <a:pt x="6790" y="2799"/>
                </a:lnTo>
                <a:lnTo>
                  <a:pt x="6838" y="3091"/>
                </a:lnTo>
                <a:lnTo>
                  <a:pt x="6887" y="3286"/>
                </a:lnTo>
                <a:lnTo>
                  <a:pt x="6887" y="3456"/>
                </a:lnTo>
                <a:lnTo>
                  <a:pt x="6863" y="3626"/>
                </a:lnTo>
                <a:lnTo>
                  <a:pt x="6814" y="3797"/>
                </a:lnTo>
                <a:lnTo>
                  <a:pt x="6765" y="3943"/>
                </a:lnTo>
                <a:lnTo>
                  <a:pt x="6692" y="4064"/>
                </a:lnTo>
                <a:lnTo>
                  <a:pt x="6595" y="4186"/>
                </a:lnTo>
                <a:lnTo>
                  <a:pt x="6473" y="4308"/>
                </a:lnTo>
                <a:lnTo>
                  <a:pt x="6303" y="4040"/>
                </a:lnTo>
                <a:lnTo>
                  <a:pt x="6133" y="3797"/>
                </a:lnTo>
                <a:lnTo>
                  <a:pt x="5987" y="3529"/>
                </a:lnTo>
                <a:lnTo>
                  <a:pt x="5865" y="3261"/>
                </a:lnTo>
                <a:lnTo>
                  <a:pt x="5816" y="3164"/>
                </a:lnTo>
                <a:lnTo>
                  <a:pt x="5719" y="2994"/>
                </a:lnTo>
                <a:lnTo>
                  <a:pt x="5670" y="2921"/>
                </a:lnTo>
                <a:lnTo>
                  <a:pt x="5597" y="2872"/>
                </a:lnTo>
                <a:lnTo>
                  <a:pt x="5524" y="2848"/>
                </a:lnTo>
                <a:lnTo>
                  <a:pt x="5476" y="2896"/>
                </a:lnTo>
                <a:lnTo>
                  <a:pt x="5403" y="2969"/>
                </a:lnTo>
                <a:lnTo>
                  <a:pt x="5378" y="3067"/>
                </a:lnTo>
                <a:lnTo>
                  <a:pt x="5378" y="3164"/>
                </a:lnTo>
                <a:lnTo>
                  <a:pt x="5378" y="3261"/>
                </a:lnTo>
                <a:lnTo>
                  <a:pt x="5451" y="3456"/>
                </a:lnTo>
                <a:lnTo>
                  <a:pt x="5524" y="3626"/>
                </a:lnTo>
                <a:lnTo>
                  <a:pt x="5768" y="4089"/>
                </a:lnTo>
                <a:lnTo>
                  <a:pt x="6035" y="4551"/>
                </a:lnTo>
                <a:lnTo>
                  <a:pt x="5768" y="4624"/>
                </a:lnTo>
                <a:lnTo>
                  <a:pt x="5451" y="4648"/>
                </a:lnTo>
                <a:lnTo>
                  <a:pt x="5257" y="4648"/>
                </a:lnTo>
                <a:lnTo>
                  <a:pt x="5086" y="4624"/>
                </a:lnTo>
                <a:lnTo>
                  <a:pt x="4940" y="4600"/>
                </a:lnTo>
                <a:lnTo>
                  <a:pt x="4794" y="4551"/>
                </a:lnTo>
                <a:lnTo>
                  <a:pt x="4673" y="4478"/>
                </a:lnTo>
                <a:lnTo>
                  <a:pt x="4551" y="4381"/>
                </a:lnTo>
                <a:lnTo>
                  <a:pt x="4429" y="4308"/>
                </a:lnTo>
                <a:lnTo>
                  <a:pt x="4356" y="4186"/>
                </a:lnTo>
                <a:lnTo>
                  <a:pt x="4259" y="4064"/>
                </a:lnTo>
                <a:lnTo>
                  <a:pt x="4186" y="3943"/>
                </a:lnTo>
                <a:lnTo>
                  <a:pt x="4137" y="3821"/>
                </a:lnTo>
                <a:lnTo>
                  <a:pt x="4089" y="3675"/>
                </a:lnTo>
                <a:lnTo>
                  <a:pt x="4064" y="3505"/>
                </a:lnTo>
                <a:lnTo>
                  <a:pt x="4064" y="3359"/>
                </a:lnTo>
                <a:lnTo>
                  <a:pt x="4064" y="3188"/>
                </a:lnTo>
                <a:lnTo>
                  <a:pt x="4089" y="3018"/>
                </a:lnTo>
                <a:lnTo>
                  <a:pt x="4137" y="2775"/>
                </a:lnTo>
                <a:lnTo>
                  <a:pt x="4210" y="2556"/>
                </a:lnTo>
                <a:lnTo>
                  <a:pt x="4308" y="2337"/>
                </a:lnTo>
                <a:lnTo>
                  <a:pt x="4429" y="2142"/>
                </a:lnTo>
                <a:lnTo>
                  <a:pt x="4551" y="1972"/>
                </a:lnTo>
                <a:lnTo>
                  <a:pt x="4721" y="1801"/>
                </a:lnTo>
                <a:lnTo>
                  <a:pt x="4916" y="1680"/>
                </a:lnTo>
                <a:lnTo>
                  <a:pt x="5111" y="1582"/>
                </a:lnTo>
                <a:close/>
                <a:moveTo>
                  <a:pt x="12532" y="7544"/>
                </a:moveTo>
                <a:lnTo>
                  <a:pt x="12264" y="7568"/>
                </a:lnTo>
                <a:lnTo>
                  <a:pt x="11997" y="7593"/>
                </a:lnTo>
                <a:lnTo>
                  <a:pt x="11753" y="7641"/>
                </a:lnTo>
                <a:lnTo>
                  <a:pt x="11486" y="7690"/>
                </a:lnTo>
                <a:lnTo>
                  <a:pt x="11218" y="7763"/>
                </a:lnTo>
                <a:lnTo>
                  <a:pt x="10975" y="7885"/>
                </a:lnTo>
                <a:lnTo>
                  <a:pt x="10926" y="7933"/>
                </a:lnTo>
                <a:lnTo>
                  <a:pt x="10926" y="8006"/>
                </a:lnTo>
                <a:lnTo>
                  <a:pt x="10975" y="8055"/>
                </a:lnTo>
                <a:lnTo>
                  <a:pt x="11048" y="8079"/>
                </a:lnTo>
                <a:lnTo>
                  <a:pt x="11315" y="8055"/>
                </a:lnTo>
                <a:lnTo>
                  <a:pt x="11583" y="8031"/>
                </a:lnTo>
                <a:lnTo>
                  <a:pt x="11875" y="7982"/>
                </a:lnTo>
                <a:lnTo>
                  <a:pt x="12143" y="7933"/>
                </a:lnTo>
                <a:lnTo>
                  <a:pt x="12386" y="7909"/>
                </a:lnTo>
                <a:lnTo>
                  <a:pt x="12605" y="7909"/>
                </a:lnTo>
                <a:lnTo>
                  <a:pt x="12824" y="7885"/>
                </a:lnTo>
                <a:lnTo>
                  <a:pt x="12946" y="7860"/>
                </a:lnTo>
                <a:lnTo>
                  <a:pt x="13043" y="7787"/>
                </a:lnTo>
                <a:lnTo>
                  <a:pt x="13067" y="7763"/>
                </a:lnTo>
                <a:lnTo>
                  <a:pt x="13092" y="7714"/>
                </a:lnTo>
                <a:lnTo>
                  <a:pt x="13067" y="7690"/>
                </a:lnTo>
                <a:lnTo>
                  <a:pt x="13043" y="7641"/>
                </a:lnTo>
                <a:lnTo>
                  <a:pt x="12921" y="7593"/>
                </a:lnTo>
                <a:lnTo>
                  <a:pt x="12800" y="7544"/>
                </a:lnTo>
                <a:close/>
                <a:moveTo>
                  <a:pt x="20002" y="10026"/>
                </a:moveTo>
                <a:lnTo>
                  <a:pt x="20172" y="10050"/>
                </a:lnTo>
                <a:lnTo>
                  <a:pt x="20367" y="10074"/>
                </a:lnTo>
                <a:lnTo>
                  <a:pt x="20537" y="10099"/>
                </a:lnTo>
                <a:lnTo>
                  <a:pt x="20708" y="10172"/>
                </a:lnTo>
                <a:lnTo>
                  <a:pt x="20854" y="10245"/>
                </a:lnTo>
                <a:lnTo>
                  <a:pt x="21024" y="10342"/>
                </a:lnTo>
                <a:lnTo>
                  <a:pt x="21194" y="10439"/>
                </a:lnTo>
                <a:lnTo>
                  <a:pt x="21316" y="10585"/>
                </a:lnTo>
                <a:lnTo>
                  <a:pt x="21438" y="10707"/>
                </a:lnTo>
                <a:lnTo>
                  <a:pt x="21511" y="10877"/>
                </a:lnTo>
                <a:lnTo>
                  <a:pt x="21584" y="11023"/>
                </a:lnTo>
                <a:lnTo>
                  <a:pt x="21608" y="11194"/>
                </a:lnTo>
                <a:lnTo>
                  <a:pt x="21632" y="11364"/>
                </a:lnTo>
                <a:lnTo>
                  <a:pt x="21632" y="11534"/>
                </a:lnTo>
                <a:lnTo>
                  <a:pt x="21608" y="11705"/>
                </a:lnTo>
                <a:lnTo>
                  <a:pt x="21559" y="11875"/>
                </a:lnTo>
                <a:lnTo>
                  <a:pt x="21511" y="12021"/>
                </a:lnTo>
                <a:lnTo>
                  <a:pt x="21438" y="12191"/>
                </a:lnTo>
                <a:lnTo>
                  <a:pt x="21340" y="12337"/>
                </a:lnTo>
                <a:lnTo>
                  <a:pt x="21219" y="12483"/>
                </a:lnTo>
                <a:lnTo>
                  <a:pt x="21097" y="12605"/>
                </a:lnTo>
                <a:lnTo>
                  <a:pt x="20951" y="12702"/>
                </a:lnTo>
                <a:lnTo>
                  <a:pt x="20805" y="12800"/>
                </a:lnTo>
                <a:lnTo>
                  <a:pt x="20635" y="12873"/>
                </a:lnTo>
                <a:lnTo>
                  <a:pt x="20489" y="12921"/>
                </a:lnTo>
                <a:lnTo>
                  <a:pt x="20343" y="12970"/>
                </a:lnTo>
                <a:lnTo>
                  <a:pt x="20172" y="12994"/>
                </a:lnTo>
                <a:lnTo>
                  <a:pt x="20026" y="12994"/>
                </a:lnTo>
                <a:lnTo>
                  <a:pt x="19856" y="12970"/>
                </a:lnTo>
                <a:lnTo>
                  <a:pt x="19710" y="12946"/>
                </a:lnTo>
                <a:lnTo>
                  <a:pt x="19540" y="12897"/>
                </a:lnTo>
                <a:lnTo>
                  <a:pt x="19394" y="12848"/>
                </a:lnTo>
                <a:lnTo>
                  <a:pt x="19248" y="12775"/>
                </a:lnTo>
                <a:lnTo>
                  <a:pt x="19126" y="12678"/>
                </a:lnTo>
                <a:lnTo>
                  <a:pt x="18980" y="12581"/>
                </a:lnTo>
                <a:lnTo>
                  <a:pt x="18858" y="12459"/>
                </a:lnTo>
                <a:lnTo>
                  <a:pt x="18761" y="12337"/>
                </a:lnTo>
                <a:lnTo>
                  <a:pt x="18664" y="12216"/>
                </a:lnTo>
                <a:lnTo>
                  <a:pt x="18566" y="12070"/>
                </a:lnTo>
                <a:lnTo>
                  <a:pt x="18493" y="11899"/>
                </a:lnTo>
                <a:lnTo>
                  <a:pt x="18445" y="11729"/>
                </a:lnTo>
                <a:lnTo>
                  <a:pt x="18420" y="11583"/>
                </a:lnTo>
                <a:lnTo>
                  <a:pt x="19783" y="11753"/>
                </a:lnTo>
                <a:lnTo>
                  <a:pt x="19880" y="11753"/>
                </a:lnTo>
                <a:lnTo>
                  <a:pt x="19953" y="11705"/>
                </a:lnTo>
                <a:lnTo>
                  <a:pt x="20002" y="11632"/>
                </a:lnTo>
                <a:lnTo>
                  <a:pt x="20026" y="11534"/>
                </a:lnTo>
                <a:lnTo>
                  <a:pt x="20002" y="11437"/>
                </a:lnTo>
                <a:lnTo>
                  <a:pt x="19953" y="11364"/>
                </a:lnTo>
                <a:lnTo>
                  <a:pt x="19880" y="11291"/>
                </a:lnTo>
                <a:lnTo>
                  <a:pt x="19783" y="11267"/>
                </a:lnTo>
                <a:lnTo>
                  <a:pt x="18420" y="11096"/>
                </a:lnTo>
                <a:lnTo>
                  <a:pt x="18493" y="10804"/>
                </a:lnTo>
                <a:lnTo>
                  <a:pt x="18615" y="10512"/>
                </a:lnTo>
                <a:lnTo>
                  <a:pt x="18883" y="10415"/>
                </a:lnTo>
                <a:lnTo>
                  <a:pt x="19126" y="10293"/>
                </a:lnTo>
                <a:lnTo>
                  <a:pt x="19369" y="10172"/>
                </a:lnTo>
                <a:lnTo>
                  <a:pt x="19637" y="10074"/>
                </a:lnTo>
                <a:lnTo>
                  <a:pt x="19832" y="10050"/>
                </a:lnTo>
                <a:lnTo>
                  <a:pt x="20002" y="10026"/>
                </a:lnTo>
                <a:close/>
                <a:moveTo>
                  <a:pt x="11048" y="6838"/>
                </a:moveTo>
                <a:lnTo>
                  <a:pt x="11267" y="6863"/>
                </a:lnTo>
                <a:lnTo>
                  <a:pt x="11510" y="6887"/>
                </a:lnTo>
                <a:lnTo>
                  <a:pt x="11729" y="6936"/>
                </a:lnTo>
                <a:lnTo>
                  <a:pt x="11559" y="6960"/>
                </a:lnTo>
                <a:lnTo>
                  <a:pt x="11364" y="7009"/>
                </a:lnTo>
                <a:lnTo>
                  <a:pt x="11169" y="7057"/>
                </a:lnTo>
                <a:lnTo>
                  <a:pt x="10975" y="7155"/>
                </a:lnTo>
                <a:lnTo>
                  <a:pt x="10902" y="7228"/>
                </a:lnTo>
                <a:lnTo>
                  <a:pt x="10853" y="7301"/>
                </a:lnTo>
                <a:lnTo>
                  <a:pt x="10853" y="7325"/>
                </a:lnTo>
                <a:lnTo>
                  <a:pt x="10950" y="7349"/>
                </a:lnTo>
                <a:lnTo>
                  <a:pt x="11048" y="7374"/>
                </a:lnTo>
                <a:lnTo>
                  <a:pt x="11242" y="7349"/>
                </a:lnTo>
                <a:lnTo>
                  <a:pt x="11632" y="7252"/>
                </a:lnTo>
                <a:lnTo>
                  <a:pt x="11972" y="7203"/>
                </a:lnTo>
                <a:lnTo>
                  <a:pt x="12167" y="7179"/>
                </a:lnTo>
                <a:lnTo>
                  <a:pt x="12313" y="7106"/>
                </a:lnTo>
                <a:lnTo>
                  <a:pt x="12532" y="7203"/>
                </a:lnTo>
                <a:lnTo>
                  <a:pt x="12727" y="7325"/>
                </a:lnTo>
                <a:lnTo>
                  <a:pt x="12921" y="7447"/>
                </a:lnTo>
                <a:lnTo>
                  <a:pt x="13116" y="7568"/>
                </a:lnTo>
                <a:lnTo>
                  <a:pt x="13286" y="7714"/>
                </a:lnTo>
                <a:lnTo>
                  <a:pt x="13457" y="7885"/>
                </a:lnTo>
                <a:lnTo>
                  <a:pt x="13627" y="8055"/>
                </a:lnTo>
                <a:lnTo>
                  <a:pt x="13773" y="8250"/>
                </a:lnTo>
                <a:lnTo>
                  <a:pt x="13530" y="8225"/>
                </a:lnTo>
                <a:lnTo>
                  <a:pt x="13311" y="8225"/>
                </a:lnTo>
                <a:lnTo>
                  <a:pt x="12848" y="8274"/>
                </a:lnTo>
                <a:lnTo>
                  <a:pt x="12459" y="8347"/>
                </a:lnTo>
                <a:lnTo>
                  <a:pt x="12070" y="8420"/>
                </a:lnTo>
                <a:lnTo>
                  <a:pt x="11705" y="8566"/>
                </a:lnTo>
                <a:lnTo>
                  <a:pt x="11534" y="8663"/>
                </a:lnTo>
                <a:lnTo>
                  <a:pt x="11364" y="8761"/>
                </a:lnTo>
                <a:lnTo>
                  <a:pt x="11340" y="8785"/>
                </a:lnTo>
                <a:lnTo>
                  <a:pt x="11340" y="8834"/>
                </a:lnTo>
                <a:lnTo>
                  <a:pt x="11364" y="8858"/>
                </a:lnTo>
                <a:lnTo>
                  <a:pt x="11388" y="8882"/>
                </a:lnTo>
                <a:lnTo>
                  <a:pt x="11753" y="8834"/>
                </a:lnTo>
                <a:lnTo>
                  <a:pt x="12118" y="8761"/>
                </a:lnTo>
                <a:lnTo>
                  <a:pt x="12483" y="8688"/>
                </a:lnTo>
                <a:lnTo>
                  <a:pt x="12848" y="8663"/>
                </a:lnTo>
                <a:lnTo>
                  <a:pt x="13432" y="8663"/>
                </a:lnTo>
                <a:lnTo>
                  <a:pt x="13749" y="8688"/>
                </a:lnTo>
                <a:lnTo>
                  <a:pt x="13895" y="8663"/>
                </a:lnTo>
                <a:lnTo>
                  <a:pt x="14016" y="8663"/>
                </a:lnTo>
                <a:lnTo>
                  <a:pt x="14187" y="9028"/>
                </a:lnTo>
                <a:lnTo>
                  <a:pt x="13773" y="9053"/>
                </a:lnTo>
                <a:lnTo>
                  <a:pt x="13359" y="9101"/>
                </a:lnTo>
                <a:lnTo>
                  <a:pt x="12994" y="9150"/>
                </a:lnTo>
                <a:lnTo>
                  <a:pt x="12605" y="9199"/>
                </a:lnTo>
                <a:lnTo>
                  <a:pt x="12240" y="9296"/>
                </a:lnTo>
                <a:lnTo>
                  <a:pt x="12070" y="9369"/>
                </a:lnTo>
                <a:lnTo>
                  <a:pt x="11899" y="9466"/>
                </a:lnTo>
                <a:lnTo>
                  <a:pt x="11875" y="9490"/>
                </a:lnTo>
                <a:lnTo>
                  <a:pt x="11875" y="9539"/>
                </a:lnTo>
                <a:lnTo>
                  <a:pt x="11899" y="9563"/>
                </a:lnTo>
                <a:lnTo>
                  <a:pt x="11948" y="9588"/>
                </a:lnTo>
                <a:lnTo>
                  <a:pt x="12337" y="9588"/>
                </a:lnTo>
                <a:lnTo>
                  <a:pt x="12751" y="9539"/>
                </a:lnTo>
                <a:lnTo>
                  <a:pt x="13140" y="9466"/>
                </a:lnTo>
                <a:lnTo>
                  <a:pt x="13530" y="9417"/>
                </a:lnTo>
                <a:lnTo>
                  <a:pt x="13919" y="9417"/>
                </a:lnTo>
                <a:lnTo>
                  <a:pt x="14333" y="9393"/>
                </a:lnTo>
                <a:lnTo>
                  <a:pt x="14381" y="9661"/>
                </a:lnTo>
                <a:lnTo>
                  <a:pt x="14406" y="9904"/>
                </a:lnTo>
                <a:lnTo>
                  <a:pt x="14138" y="9831"/>
                </a:lnTo>
                <a:lnTo>
                  <a:pt x="13870" y="9782"/>
                </a:lnTo>
                <a:lnTo>
                  <a:pt x="13578" y="9782"/>
                </a:lnTo>
                <a:lnTo>
                  <a:pt x="13286" y="9807"/>
                </a:lnTo>
                <a:lnTo>
                  <a:pt x="12994" y="9855"/>
                </a:lnTo>
                <a:lnTo>
                  <a:pt x="12727" y="9904"/>
                </a:lnTo>
                <a:lnTo>
                  <a:pt x="12459" y="10001"/>
                </a:lnTo>
                <a:lnTo>
                  <a:pt x="12216" y="10099"/>
                </a:lnTo>
                <a:lnTo>
                  <a:pt x="12191" y="10123"/>
                </a:lnTo>
                <a:lnTo>
                  <a:pt x="12191" y="10172"/>
                </a:lnTo>
                <a:lnTo>
                  <a:pt x="12216" y="10196"/>
                </a:lnTo>
                <a:lnTo>
                  <a:pt x="12240" y="10220"/>
                </a:lnTo>
                <a:lnTo>
                  <a:pt x="12848" y="10196"/>
                </a:lnTo>
                <a:lnTo>
                  <a:pt x="13457" y="10196"/>
                </a:lnTo>
                <a:lnTo>
                  <a:pt x="13943" y="10220"/>
                </a:lnTo>
                <a:lnTo>
                  <a:pt x="14430" y="10220"/>
                </a:lnTo>
                <a:lnTo>
                  <a:pt x="14430" y="10464"/>
                </a:lnTo>
                <a:lnTo>
                  <a:pt x="14406" y="10707"/>
                </a:lnTo>
                <a:lnTo>
                  <a:pt x="14187" y="10634"/>
                </a:lnTo>
                <a:lnTo>
                  <a:pt x="13968" y="10610"/>
                </a:lnTo>
                <a:lnTo>
                  <a:pt x="13505" y="10561"/>
                </a:lnTo>
                <a:lnTo>
                  <a:pt x="13189" y="10512"/>
                </a:lnTo>
                <a:lnTo>
                  <a:pt x="12824" y="10464"/>
                </a:lnTo>
                <a:lnTo>
                  <a:pt x="12654" y="10464"/>
                </a:lnTo>
                <a:lnTo>
                  <a:pt x="12483" y="10488"/>
                </a:lnTo>
                <a:lnTo>
                  <a:pt x="12337" y="10537"/>
                </a:lnTo>
                <a:lnTo>
                  <a:pt x="12191" y="10610"/>
                </a:lnTo>
                <a:lnTo>
                  <a:pt x="12191" y="10634"/>
                </a:lnTo>
                <a:lnTo>
                  <a:pt x="12313" y="10731"/>
                </a:lnTo>
                <a:lnTo>
                  <a:pt x="12459" y="10804"/>
                </a:lnTo>
                <a:lnTo>
                  <a:pt x="12629" y="10853"/>
                </a:lnTo>
                <a:lnTo>
                  <a:pt x="12775" y="10877"/>
                </a:lnTo>
                <a:lnTo>
                  <a:pt x="13140" y="10926"/>
                </a:lnTo>
                <a:lnTo>
                  <a:pt x="13457" y="10950"/>
                </a:lnTo>
                <a:lnTo>
                  <a:pt x="13870" y="11048"/>
                </a:lnTo>
                <a:lnTo>
                  <a:pt x="14114" y="11072"/>
                </a:lnTo>
                <a:lnTo>
                  <a:pt x="14333" y="11072"/>
                </a:lnTo>
                <a:lnTo>
                  <a:pt x="14235" y="11340"/>
                </a:lnTo>
                <a:lnTo>
                  <a:pt x="14138" y="11607"/>
                </a:lnTo>
                <a:lnTo>
                  <a:pt x="14016" y="11851"/>
                </a:lnTo>
                <a:lnTo>
                  <a:pt x="13870" y="12094"/>
                </a:lnTo>
                <a:lnTo>
                  <a:pt x="13846" y="11997"/>
                </a:lnTo>
                <a:lnTo>
                  <a:pt x="13797" y="11899"/>
                </a:lnTo>
                <a:lnTo>
                  <a:pt x="13724" y="11826"/>
                </a:lnTo>
                <a:lnTo>
                  <a:pt x="13627" y="11778"/>
                </a:lnTo>
                <a:lnTo>
                  <a:pt x="13432" y="11680"/>
                </a:lnTo>
                <a:lnTo>
                  <a:pt x="13238" y="11607"/>
                </a:lnTo>
                <a:lnTo>
                  <a:pt x="12946" y="11534"/>
                </a:lnTo>
                <a:lnTo>
                  <a:pt x="12654" y="11486"/>
                </a:lnTo>
                <a:lnTo>
                  <a:pt x="12362" y="11486"/>
                </a:lnTo>
                <a:lnTo>
                  <a:pt x="12070" y="11510"/>
                </a:lnTo>
                <a:lnTo>
                  <a:pt x="12045" y="11534"/>
                </a:lnTo>
                <a:lnTo>
                  <a:pt x="12045" y="11559"/>
                </a:lnTo>
                <a:lnTo>
                  <a:pt x="12045" y="11607"/>
                </a:lnTo>
                <a:lnTo>
                  <a:pt x="12070" y="11632"/>
                </a:lnTo>
                <a:lnTo>
                  <a:pt x="12678" y="11826"/>
                </a:lnTo>
                <a:lnTo>
                  <a:pt x="12970" y="11948"/>
                </a:lnTo>
                <a:lnTo>
                  <a:pt x="13262" y="12070"/>
                </a:lnTo>
                <a:lnTo>
                  <a:pt x="13481" y="12191"/>
                </a:lnTo>
                <a:lnTo>
                  <a:pt x="13627" y="12240"/>
                </a:lnTo>
                <a:lnTo>
                  <a:pt x="13749" y="12240"/>
                </a:lnTo>
                <a:lnTo>
                  <a:pt x="13505" y="12556"/>
                </a:lnTo>
                <a:lnTo>
                  <a:pt x="13189" y="12362"/>
                </a:lnTo>
                <a:lnTo>
                  <a:pt x="12605" y="12021"/>
                </a:lnTo>
                <a:lnTo>
                  <a:pt x="12289" y="11899"/>
                </a:lnTo>
                <a:lnTo>
                  <a:pt x="12143" y="11851"/>
                </a:lnTo>
                <a:lnTo>
                  <a:pt x="11972" y="11802"/>
                </a:lnTo>
                <a:lnTo>
                  <a:pt x="11924" y="11802"/>
                </a:lnTo>
                <a:lnTo>
                  <a:pt x="11899" y="11826"/>
                </a:lnTo>
                <a:lnTo>
                  <a:pt x="11875" y="11875"/>
                </a:lnTo>
                <a:lnTo>
                  <a:pt x="11899" y="11924"/>
                </a:lnTo>
                <a:lnTo>
                  <a:pt x="12070" y="12118"/>
                </a:lnTo>
                <a:lnTo>
                  <a:pt x="12264" y="12289"/>
                </a:lnTo>
                <a:lnTo>
                  <a:pt x="12483" y="12435"/>
                </a:lnTo>
                <a:lnTo>
                  <a:pt x="12727" y="12581"/>
                </a:lnTo>
                <a:lnTo>
                  <a:pt x="13140" y="12873"/>
                </a:lnTo>
                <a:lnTo>
                  <a:pt x="12800" y="13116"/>
                </a:lnTo>
                <a:lnTo>
                  <a:pt x="12629" y="12946"/>
                </a:lnTo>
                <a:lnTo>
                  <a:pt x="12435" y="12800"/>
                </a:lnTo>
                <a:lnTo>
                  <a:pt x="12289" y="12702"/>
                </a:lnTo>
                <a:lnTo>
                  <a:pt x="12143" y="12605"/>
                </a:lnTo>
                <a:lnTo>
                  <a:pt x="12045" y="12581"/>
                </a:lnTo>
                <a:lnTo>
                  <a:pt x="11972" y="12556"/>
                </a:lnTo>
                <a:lnTo>
                  <a:pt x="11875" y="12556"/>
                </a:lnTo>
                <a:lnTo>
                  <a:pt x="11802" y="12581"/>
                </a:lnTo>
                <a:lnTo>
                  <a:pt x="11753" y="12629"/>
                </a:lnTo>
                <a:lnTo>
                  <a:pt x="11753" y="12678"/>
                </a:lnTo>
                <a:lnTo>
                  <a:pt x="11802" y="12824"/>
                </a:lnTo>
                <a:lnTo>
                  <a:pt x="11875" y="12921"/>
                </a:lnTo>
                <a:lnTo>
                  <a:pt x="12118" y="13116"/>
                </a:lnTo>
                <a:lnTo>
                  <a:pt x="12240" y="13238"/>
                </a:lnTo>
                <a:lnTo>
                  <a:pt x="12362" y="13359"/>
                </a:lnTo>
                <a:lnTo>
                  <a:pt x="11997" y="13505"/>
                </a:lnTo>
                <a:lnTo>
                  <a:pt x="11826" y="13554"/>
                </a:lnTo>
                <a:lnTo>
                  <a:pt x="11680" y="13384"/>
                </a:lnTo>
                <a:lnTo>
                  <a:pt x="11510" y="13213"/>
                </a:lnTo>
                <a:lnTo>
                  <a:pt x="11315" y="13067"/>
                </a:lnTo>
                <a:lnTo>
                  <a:pt x="11121" y="12946"/>
                </a:lnTo>
                <a:lnTo>
                  <a:pt x="11072" y="12946"/>
                </a:lnTo>
                <a:lnTo>
                  <a:pt x="11023" y="12970"/>
                </a:lnTo>
                <a:lnTo>
                  <a:pt x="10999" y="12994"/>
                </a:lnTo>
                <a:lnTo>
                  <a:pt x="10999" y="13043"/>
                </a:lnTo>
                <a:lnTo>
                  <a:pt x="11072" y="13213"/>
                </a:lnTo>
                <a:lnTo>
                  <a:pt x="11145" y="13359"/>
                </a:lnTo>
                <a:lnTo>
                  <a:pt x="11364" y="13651"/>
                </a:lnTo>
                <a:lnTo>
                  <a:pt x="11169" y="13651"/>
                </a:lnTo>
                <a:lnTo>
                  <a:pt x="11072" y="13481"/>
                </a:lnTo>
                <a:lnTo>
                  <a:pt x="10999" y="13286"/>
                </a:lnTo>
                <a:lnTo>
                  <a:pt x="10950" y="13213"/>
                </a:lnTo>
                <a:lnTo>
                  <a:pt x="10877" y="13165"/>
                </a:lnTo>
                <a:lnTo>
                  <a:pt x="10780" y="13116"/>
                </a:lnTo>
                <a:lnTo>
                  <a:pt x="10731" y="13116"/>
                </a:lnTo>
                <a:lnTo>
                  <a:pt x="10707" y="13140"/>
                </a:lnTo>
                <a:lnTo>
                  <a:pt x="10658" y="13213"/>
                </a:lnTo>
                <a:lnTo>
                  <a:pt x="10634" y="13311"/>
                </a:lnTo>
                <a:lnTo>
                  <a:pt x="10634" y="13408"/>
                </a:lnTo>
                <a:lnTo>
                  <a:pt x="10658" y="13481"/>
                </a:lnTo>
                <a:lnTo>
                  <a:pt x="10683" y="13627"/>
                </a:lnTo>
                <a:lnTo>
                  <a:pt x="10415" y="13603"/>
                </a:lnTo>
                <a:lnTo>
                  <a:pt x="10172" y="13530"/>
                </a:lnTo>
                <a:lnTo>
                  <a:pt x="9904" y="13457"/>
                </a:lnTo>
                <a:lnTo>
                  <a:pt x="9661" y="13359"/>
                </a:lnTo>
                <a:lnTo>
                  <a:pt x="9442" y="13238"/>
                </a:lnTo>
                <a:lnTo>
                  <a:pt x="9198" y="13092"/>
                </a:lnTo>
                <a:lnTo>
                  <a:pt x="8979" y="12946"/>
                </a:lnTo>
                <a:lnTo>
                  <a:pt x="8785" y="12775"/>
                </a:lnTo>
                <a:lnTo>
                  <a:pt x="8590" y="12581"/>
                </a:lnTo>
                <a:lnTo>
                  <a:pt x="8420" y="12386"/>
                </a:lnTo>
                <a:lnTo>
                  <a:pt x="8249" y="12167"/>
                </a:lnTo>
                <a:lnTo>
                  <a:pt x="8103" y="11948"/>
                </a:lnTo>
                <a:lnTo>
                  <a:pt x="7957" y="11705"/>
                </a:lnTo>
                <a:lnTo>
                  <a:pt x="7836" y="11461"/>
                </a:lnTo>
                <a:lnTo>
                  <a:pt x="7738" y="11218"/>
                </a:lnTo>
                <a:lnTo>
                  <a:pt x="7665" y="10950"/>
                </a:lnTo>
                <a:lnTo>
                  <a:pt x="7592" y="10610"/>
                </a:lnTo>
                <a:lnTo>
                  <a:pt x="7568" y="10245"/>
                </a:lnTo>
                <a:lnTo>
                  <a:pt x="7568" y="9880"/>
                </a:lnTo>
                <a:lnTo>
                  <a:pt x="7617" y="9539"/>
                </a:lnTo>
                <a:lnTo>
                  <a:pt x="7714" y="9174"/>
                </a:lnTo>
                <a:lnTo>
                  <a:pt x="7811" y="8834"/>
                </a:lnTo>
                <a:lnTo>
                  <a:pt x="7957" y="8517"/>
                </a:lnTo>
                <a:lnTo>
                  <a:pt x="8152" y="8201"/>
                </a:lnTo>
                <a:lnTo>
                  <a:pt x="8274" y="8006"/>
                </a:lnTo>
                <a:lnTo>
                  <a:pt x="8444" y="7812"/>
                </a:lnTo>
                <a:lnTo>
                  <a:pt x="8590" y="7641"/>
                </a:lnTo>
                <a:lnTo>
                  <a:pt x="8785" y="7471"/>
                </a:lnTo>
                <a:lnTo>
                  <a:pt x="9150" y="7179"/>
                </a:lnTo>
                <a:lnTo>
                  <a:pt x="9539" y="6936"/>
                </a:lnTo>
                <a:lnTo>
                  <a:pt x="9588" y="6984"/>
                </a:lnTo>
                <a:lnTo>
                  <a:pt x="9661" y="7033"/>
                </a:lnTo>
                <a:lnTo>
                  <a:pt x="9758" y="7057"/>
                </a:lnTo>
                <a:lnTo>
                  <a:pt x="9855" y="7033"/>
                </a:lnTo>
                <a:lnTo>
                  <a:pt x="10074" y="6960"/>
                </a:lnTo>
                <a:lnTo>
                  <a:pt x="10318" y="6911"/>
                </a:lnTo>
                <a:lnTo>
                  <a:pt x="10561" y="6863"/>
                </a:lnTo>
                <a:lnTo>
                  <a:pt x="10804" y="6863"/>
                </a:lnTo>
                <a:lnTo>
                  <a:pt x="11048" y="6838"/>
                </a:lnTo>
                <a:close/>
                <a:moveTo>
                  <a:pt x="2166" y="12410"/>
                </a:moveTo>
                <a:lnTo>
                  <a:pt x="2385" y="12435"/>
                </a:lnTo>
                <a:lnTo>
                  <a:pt x="2556" y="12483"/>
                </a:lnTo>
                <a:lnTo>
                  <a:pt x="2726" y="12605"/>
                </a:lnTo>
                <a:lnTo>
                  <a:pt x="2872" y="12727"/>
                </a:lnTo>
                <a:lnTo>
                  <a:pt x="3018" y="12897"/>
                </a:lnTo>
                <a:lnTo>
                  <a:pt x="3140" y="13092"/>
                </a:lnTo>
                <a:lnTo>
                  <a:pt x="2312" y="13530"/>
                </a:lnTo>
                <a:lnTo>
                  <a:pt x="2166" y="13603"/>
                </a:lnTo>
                <a:lnTo>
                  <a:pt x="1947" y="13773"/>
                </a:lnTo>
                <a:lnTo>
                  <a:pt x="1826" y="13846"/>
                </a:lnTo>
                <a:lnTo>
                  <a:pt x="1753" y="13943"/>
                </a:lnTo>
                <a:lnTo>
                  <a:pt x="1728" y="14041"/>
                </a:lnTo>
                <a:lnTo>
                  <a:pt x="1753" y="14065"/>
                </a:lnTo>
                <a:lnTo>
                  <a:pt x="1777" y="14089"/>
                </a:lnTo>
                <a:lnTo>
                  <a:pt x="1899" y="14162"/>
                </a:lnTo>
                <a:lnTo>
                  <a:pt x="2045" y="14162"/>
                </a:lnTo>
                <a:lnTo>
                  <a:pt x="2191" y="14114"/>
                </a:lnTo>
                <a:lnTo>
                  <a:pt x="2337" y="14065"/>
                </a:lnTo>
                <a:lnTo>
                  <a:pt x="2629" y="13919"/>
                </a:lnTo>
                <a:lnTo>
                  <a:pt x="2872" y="13773"/>
                </a:lnTo>
                <a:lnTo>
                  <a:pt x="3334" y="13530"/>
                </a:lnTo>
                <a:lnTo>
                  <a:pt x="3407" y="13895"/>
                </a:lnTo>
                <a:lnTo>
                  <a:pt x="3432" y="14235"/>
                </a:lnTo>
                <a:lnTo>
                  <a:pt x="3407" y="14381"/>
                </a:lnTo>
                <a:lnTo>
                  <a:pt x="3383" y="14552"/>
                </a:lnTo>
                <a:lnTo>
                  <a:pt x="3334" y="14698"/>
                </a:lnTo>
                <a:lnTo>
                  <a:pt x="3261" y="14819"/>
                </a:lnTo>
                <a:lnTo>
                  <a:pt x="3188" y="14941"/>
                </a:lnTo>
                <a:lnTo>
                  <a:pt x="3067" y="15063"/>
                </a:lnTo>
                <a:lnTo>
                  <a:pt x="2969" y="15160"/>
                </a:lnTo>
                <a:lnTo>
                  <a:pt x="2848" y="15233"/>
                </a:lnTo>
                <a:lnTo>
                  <a:pt x="2702" y="15330"/>
                </a:lnTo>
                <a:lnTo>
                  <a:pt x="2580" y="15379"/>
                </a:lnTo>
                <a:lnTo>
                  <a:pt x="2288" y="15476"/>
                </a:lnTo>
                <a:lnTo>
                  <a:pt x="2118" y="15476"/>
                </a:lnTo>
                <a:lnTo>
                  <a:pt x="1972" y="15501"/>
                </a:lnTo>
                <a:lnTo>
                  <a:pt x="1826" y="15476"/>
                </a:lnTo>
                <a:lnTo>
                  <a:pt x="1655" y="15452"/>
                </a:lnTo>
                <a:lnTo>
                  <a:pt x="1509" y="15403"/>
                </a:lnTo>
                <a:lnTo>
                  <a:pt x="1363" y="15355"/>
                </a:lnTo>
                <a:lnTo>
                  <a:pt x="1242" y="15282"/>
                </a:lnTo>
                <a:lnTo>
                  <a:pt x="1120" y="15184"/>
                </a:lnTo>
                <a:lnTo>
                  <a:pt x="1023" y="15087"/>
                </a:lnTo>
                <a:lnTo>
                  <a:pt x="925" y="14965"/>
                </a:lnTo>
                <a:lnTo>
                  <a:pt x="779" y="14722"/>
                </a:lnTo>
                <a:lnTo>
                  <a:pt x="658" y="14430"/>
                </a:lnTo>
                <a:lnTo>
                  <a:pt x="609" y="14138"/>
                </a:lnTo>
                <a:lnTo>
                  <a:pt x="609" y="13822"/>
                </a:lnTo>
                <a:lnTo>
                  <a:pt x="658" y="13530"/>
                </a:lnTo>
                <a:lnTo>
                  <a:pt x="706" y="13384"/>
                </a:lnTo>
                <a:lnTo>
                  <a:pt x="779" y="13238"/>
                </a:lnTo>
                <a:lnTo>
                  <a:pt x="852" y="13092"/>
                </a:lnTo>
                <a:lnTo>
                  <a:pt x="950" y="12970"/>
                </a:lnTo>
                <a:lnTo>
                  <a:pt x="1193" y="12727"/>
                </a:lnTo>
                <a:lnTo>
                  <a:pt x="1436" y="12532"/>
                </a:lnTo>
                <a:lnTo>
                  <a:pt x="1509" y="12581"/>
                </a:lnTo>
                <a:lnTo>
                  <a:pt x="1582" y="12605"/>
                </a:lnTo>
                <a:lnTo>
                  <a:pt x="1655" y="12605"/>
                </a:lnTo>
                <a:lnTo>
                  <a:pt x="1728" y="12581"/>
                </a:lnTo>
                <a:lnTo>
                  <a:pt x="1972" y="12459"/>
                </a:lnTo>
                <a:lnTo>
                  <a:pt x="2166" y="12410"/>
                </a:lnTo>
                <a:close/>
                <a:moveTo>
                  <a:pt x="10950" y="17496"/>
                </a:moveTo>
                <a:lnTo>
                  <a:pt x="11194" y="17569"/>
                </a:lnTo>
                <a:lnTo>
                  <a:pt x="11413" y="17666"/>
                </a:lnTo>
                <a:lnTo>
                  <a:pt x="11632" y="17812"/>
                </a:lnTo>
                <a:lnTo>
                  <a:pt x="11802" y="17958"/>
                </a:lnTo>
                <a:lnTo>
                  <a:pt x="11948" y="18153"/>
                </a:lnTo>
                <a:lnTo>
                  <a:pt x="12094" y="18372"/>
                </a:lnTo>
                <a:lnTo>
                  <a:pt x="12167" y="18615"/>
                </a:lnTo>
                <a:lnTo>
                  <a:pt x="12240" y="18883"/>
                </a:lnTo>
                <a:lnTo>
                  <a:pt x="12240" y="19077"/>
                </a:lnTo>
                <a:lnTo>
                  <a:pt x="12240" y="19248"/>
                </a:lnTo>
                <a:lnTo>
                  <a:pt x="12216" y="19418"/>
                </a:lnTo>
                <a:lnTo>
                  <a:pt x="12167" y="19588"/>
                </a:lnTo>
                <a:lnTo>
                  <a:pt x="12094" y="19734"/>
                </a:lnTo>
                <a:lnTo>
                  <a:pt x="12021" y="19880"/>
                </a:lnTo>
                <a:lnTo>
                  <a:pt x="11924" y="20002"/>
                </a:lnTo>
                <a:lnTo>
                  <a:pt x="11826" y="20124"/>
                </a:lnTo>
                <a:lnTo>
                  <a:pt x="11705" y="20245"/>
                </a:lnTo>
                <a:lnTo>
                  <a:pt x="11559" y="20343"/>
                </a:lnTo>
                <a:lnTo>
                  <a:pt x="11413" y="20416"/>
                </a:lnTo>
                <a:lnTo>
                  <a:pt x="11267" y="20489"/>
                </a:lnTo>
                <a:lnTo>
                  <a:pt x="11121" y="20562"/>
                </a:lnTo>
                <a:lnTo>
                  <a:pt x="10950" y="20610"/>
                </a:lnTo>
                <a:lnTo>
                  <a:pt x="10780" y="20635"/>
                </a:lnTo>
                <a:lnTo>
                  <a:pt x="10610" y="20659"/>
                </a:lnTo>
                <a:lnTo>
                  <a:pt x="10439" y="20635"/>
                </a:lnTo>
                <a:lnTo>
                  <a:pt x="10293" y="20610"/>
                </a:lnTo>
                <a:lnTo>
                  <a:pt x="10147" y="20586"/>
                </a:lnTo>
                <a:lnTo>
                  <a:pt x="10001" y="20513"/>
                </a:lnTo>
                <a:lnTo>
                  <a:pt x="9855" y="20464"/>
                </a:lnTo>
                <a:lnTo>
                  <a:pt x="9734" y="20367"/>
                </a:lnTo>
                <a:lnTo>
                  <a:pt x="9612" y="20270"/>
                </a:lnTo>
                <a:lnTo>
                  <a:pt x="9515" y="20148"/>
                </a:lnTo>
                <a:lnTo>
                  <a:pt x="9320" y="19905"/>
                </a:lnTo>
                <a:lnTo>
                  <a:pt x="9198" y="19637"/>
                </a:lnTo>
                <a:lnTo>
                  <a:pt x="9101" y="19345"/>
                </a:lnTo>
                <a:lnTo>
                  <a:pt x="9101" y="19175"/>
                </a:lnTo>
                <a:lnTo>
                  <a:pt x="9077" y="19029"/>
                </a:lnTo>
                <a:lnTo>
                  <a:pt x="9101" y="18883"/>
                </a:lnTo>
                <a:lnTo>
                  <a:pt x="9125" y="18712"/>
                </a:lnTo>
                <a:lnTo>
                  <a:pt x="9174" y="18566"/>
                </a:lnTo>
                <a:lnTo>
                  <a:pt x="9247" y="18420"/>
                </a:lnTo>
                <a:lnTo>
                  <a:pt x="9417" y="18177"/>
                </a:lnTo>
                <a:lnTo>
                  <a:pt x="9612" y="17934"/>
                </a:lnTo>
                <a:lnTo>
                  <a:pt x="9782" y="17812"/>
                </a:lnTo>
                <a:lnTo>
                  <a:pt x="9953" y="17690"/>
                </a:lnTo>
                <a:lnTo>
                  <a:pt x="10147" y="17617"/>
                </a:lnTo>
                <a:lnTo>
                  <a:pt x="10342" y="17544"/>
                </a:lnTo>
                <a:lnTo>
                  <a:pt x="10342" y="17544"/>
                </a:lnTo>
                <a:lnTo>
                  <a:pt x="10318" y="18323"/>
                </a:lnTo>
                <a:lnTo>
                  <a:pt x="10342" y="18688"/>
                </a:lnTo>
                <a:lnTo>
                  <a:pt x="10342" y="18883"/>
                </a:lnTo>
                <a:lnTo>
                  <a:pt x="10391" y="19053"/>
                </a:lnTo>
                <a:lnTo>
                  <a:pt x="10439" y="19150"/>
                </a:lnTo>
                <a:lnTo>
                  <a:pt x="10488" y="19199"/>
                </a:lnTo>
                <a:lnTo>
                  <a:pt x="10561" y="19223"/>
                </a:lnTo>
                <a:lnTo>
                  <a:pt x="10707" y="19223"/>
                </a:lnTo>
                <a:lnTo>
                  <a:pt x="10756" y="19199"/>
                </a:lnTo>
                <a:lnTo>
                  <a:pt x="10829" y="19150"/>
                </a:lnTo>
                <a:lnTo>
                  <a:pt x="10853" y="19053"/>
                </a:lnTo>
                <a:lnTo>
                  <a:pt x="10926" y="18688"/>
                </a:lnTo>
                <a:lnTo>
                  <a:pt x="10950" y="18299"/>
                </a:lnTo>
                <a:lnTo>
                  <a:pt x="10950" y="17885"/>
                </a:lnTo>
                <a:lnTo>
                  <a:pt x="10950" y="17496"/>
                </a:lnTo>
                <a:close/>
                <a:moveTo>
                  <a:pt x="17861" y="1"/>
                </a:moveTo>
                <a:lnTo>
                  <a:pt x="17715" y="25"/>
                </a:lnTo>
                <a:lnTo>
                  <a:pt x="17447" y="98"/>
                </a:lnTo>
                <a:lnTo>
                  <a:pt x="17204" y="171"/>
                </a:lnTo>
                <a:lnTo>
                  <a:pt x="17009" y="293"/>
                </a:lnTo>
                <a:lnTo>
                  <a:pt x="16839" y="415"/>
                </a:lnTo>
                <a:lnTo>
                  <a:pt x="16668" y="585"/>
                </a:lnTo>
                <a:lnTo>
                  <a:pt x="16522" y="755"/>
                </a:lnTo>
                <a:lnTo>
                  <a:pt x="16401" y="950"/>
                </a:lnTo>
                <a:lnTo>
                  <a:pt x="16303" y="1145"/>
                </a:lnTo>
                <a:lnTo>
                  <a:pt x="16230" y="1363"/>
                </a:lnTo>
                <a:lnTo>
                  <a:pt x="16157" y="1558"/>
                </a:lnTo>
                <a:lnTo>
                  <a:pt x="16109" y="1801"/>
                </a:lnTo>
                <a:lnTo>
                  <a:pt x="16084" y="2020"/>
                </a:lnTo>
                <a:lnTo>
                  <a:pt x="16084" y="2239"/>
                </a:lnTo>
                <a:lnTo>
                  <a:pt x="16109" y="2483"/>
                </a:lnTo>
                <a:lnTo>
                  <a:pt x="16157" y="2702"/>
                </a:lnTo>
                <a:lnTo>
                  <a:pt x="16206" y="2921"/>
                </a:lnTo>
                <a:lnTo>
                  <a:pt x="16352" y="3334"/>
                </a:lnTo>
                <a:lnTo>
                  <a:pt x="16449" y="3578"/>
                </a:lnTo>
                <a:lnTo>
                  <a:pt x="16571" y="3821"/>
                </a:lnTo>
                <a:lnTo>
                  <a:pt x="16206" y="4259"/>
                </a:lnTo>
                <a:lnTo>
                  <a:pt x="15792" y="4697"/>
                </a:lnTo>
                <a:lnTo>
                  <a:pt x="15062" y="5378"/>
                </a:lnTo>
                <a:lnTo>
                  <a:pt x="14308" y="6060"/>
                </a:lnTo>
                <a:lnTo>
                  <a:pt x="13773" y="6522"/>
                </a:lnTo>
                <a:lnTo>
                  <a:pt x="13651" y="6644"/>
                </a:lnTo>
                <a:lnTo>
                  <a:pt x="13530" y="6765"/>
                </a:lnTo>
                <a:lnTo>
                  <a:pt x="13432" y="6911"/>
                </a:lnTo>
                <a:lnTo>
                  <a:pt x="13384" y="7057"/>
                </a:lnTo>
                <a:lnTo>
                  <a:pt x="13043" y="6838"/>
                </a:lnTo>
                <a:lnTo>
                  <a:pt x="12678" y="6644"/>
                </a:lnTo>
                <a:lnTo>
                  <a:pt x="12289" y="6498"/>
                </a:lnTo>
                <a:lnTo>
                  <a:pt x="11899" y="6400"/>
                </a:lnTo>
                <a:lnTo>
                  <a:pt x="11510" y="6303"/>
                </a:lnTo>
                <a:lnTo>
                  <a:pt x="11096" y="6279"/>
                </a:lnTo>
                <a:lnTo>
                  <a:pt x="10683" y="6279"/>
                </a:lnTo>
                <a:lnTo>
                  <a:pt x="10269" y="6327"/>
                </a:lnTo>
                <a:lnTo>
                  <a:pt x="10245" y="6303"/>
                </a:lnTo>
                <a:lnTo>
                  <a:pt x="9977" y="6303"/>
                </a:lnTo>
                <a:lnTo>
                  <a:pt x="9758" y="6352"/>
                </a:lnTo>
                <a:lnTo>
                  <a:pt x="9563" y="6400"/>
                </a:lnTo>
                <a:lnTo>
                  <a:pt x="9369" y="6473"/>
                </a:lnTo>
                <a:lnTo>
                  <a:pt x="9174" y="6546"/>
                </a:lnTo>
                <a:lnTo>
                  <a:pt x="8979" y="6668"/>
                </a:lnTo>
                <a:lnTo>
                  <a:pt x="8639" y="6911"/>
                </a:lnTo>
                <a:lnTo>
                  <a:pt x="8468" y="6668"/>
                </a:lnTo>
                <a:lnTo>
                  <a:pt x="8274" y="6425"/>
                </a:lnTo>
                <a:lnTo>
                  <a:pt x="7884" y="5987"/>
                </a:lnTo>
                <a:lnTo>
                  <a:pt x="6838" y="4770"/>
                </a:lnTo>
                <a:lnTo>
                  <a:pt x="6984" y="4648"/>
                </a:lnTo>
                <a:lnTo>
                  <a:pt x="7106" y="4502"/>
                </a:lnTo>
                <a:lnTo>
                  <a:pt x="7252" y="4308"/>
                </a:lnTo>
                <a:lnTo>
                  <a:pt x="7349" y="4113"/>
                </a:lnTo>
                <a:lnTo>
                  <a:pt x="7398" y="3894"/>
                </a:lnTo>
                <a:lnTo>
                  <a:pt x="7446" y="3675"/>
                </a:lnTo>
                <a:lnTo>
                  <a:pt x="7446" y="3456"/>
                </a:lnTo>
                <a:lnTo>
                  <a:pt x="7446" y="3213"/>
                </a:lnTo>
                <a:lnTo>
                  <a:pt x="7422" y="2994"/>
                </a:lnTo>
                <a:lnTo>
                  <a:pt x="7373" y="2775"/>
                </a:lnTo>
                <a:lnTo>
                  <a:pt x="7252" y="2312"/>
                </a:lnTo>
                <a:lnTo>
                  <a:pt x="7154" y="2093"/>
                </a:lnTo>
                <a:lnTo>
                  <a:pt x="7057" y="1899"/>
                </a:lnTo>
                <a:lnTo>
                  <a:pt x="6936" y="1704"/>
                </a:lnTo>
                <a:lnTo>
                  <a:pt x="6814" y="1509"/>
                </a:lnTo>
                <a:lnTo>
                  <a:pt x="6644" y="1339"/>
                </a:lnTo>
                <a:lnTo>
                  <a:pt x="6473" y="1193"/>
                </a:lnTo>
                <a:lnTo>
                  <a:pt x="6254" y="1072"/>
                </a:lnTo>
                <a:lnTo>
                  <a:pt x="6035" y="1023"/>
                </a:lnTo>
                <a:lnTo>
                  <a:pt x="5792" y="999"/>
                </a:lnTo>
                <a:lnTo>
                  <a:pt x="5573" y="1047"/>
                </a:lnTo>
                <a:lnTo>
                  <a:pt x="5354" y="999"/>
                </a:lnTo>
                <a:lnTo>
                  <a:pt x="5135" y="999"/>
                </a:lnTo>
                <a:lnTo>
                  <a:pt x="4940" y="1047"/>
                </a:lnTo>
                <a:lnTo>
                  <a:pt x="4770" y="1096"/>
                </a:lnTo>
                <a:lnTo>
                  <a:pt x="4575" y="1193"/>
                </a:lnTo>
                <a:lnTo>
                  <a:pt x="4429" y="1290"/>
                </a:lnTo>
                <a:lnTo>
                  <a:pt x="4259" y="1436"/>
                </a:lnTo>
                <a:lnTo>
                  <a:pt x="4113" y="1582"/>
                </a:lnTo>
                <a:lnTo>
                  <a:pt x="3991" y="1753"/>
                </a:lnTo>
                <a:lnTo>
                  <a:pt x="3870" y="1923"/>
                </a:lnTo>
                <a:lnTo>
                  <a:pt x="3772" y="2118"/>
                </a:lnTo>
                <a:lnTo>
                  <a:pt x="3675" y="2288"/>
                </a:lnTo>
                <a:lnTo>
                  <a:pt x="3602" y="2507"/>
                </a:lnTo>
                <a:lnTo>
                  <a:pt x="3529" y="2702"/>
                </a:lnTo>
                <a:lnTo>
                  <a:pt x="3505" y="2896"/>
                </a:lnTo>
                <a:lnTo>
                  <a:pt x="3480" y="3091"/>
                </a:lnTo>
                <a:lnTo>
                  <a:pt x="3456" y="3334"/>
                </a:lnTo>
                <a:lnTo>
                  <a:pt x="3480" y="3578"/>
                </a:lnTo>
                <a:lnTo>
                  <a:pt x="3529" y="3821"/>
                </a:lnTo>
                <a:lnTo>
                  <a:pt x="3578" y="4016"/>
                </a:lnTo>
                <a:lnTo>
                  <a:pt x="3675" y="4235"/>
                </a:lnTo>
                <a:lnTo>
                  <a:pt x="3772" y="4405"/>
                </a:lnTo>
                <a:lnTo>
                  <a:pt x="3894" y="4575"/>
                </a:lnTo>
                <a:lnTo>
                  <a:pt x="4040" y="4721"/>
                </a:lnTo>
                <a:lnTo>
                  <a:pt x="4210" y="4867"/>
                </a:lnTo>
                <a:lnTo>
                  <a:pt x="4381" y="4965"/>
                </a:lnTo>
                <a:lnTo>
                  <a:pt x="4575" y="5062"/>
                </a:lnTo>
                <a:lnTo>
                  <a:pt x="4770" y="5135"/>
                </a:lnTo>
                <a:lnTo>
                  <a:pt x="4989" y="5208"/>
                </a:lnTo>
                <a:lnTo>
                  <a:pt x="5232" y="5232"/>
                </a:lnTo>
                <a:lnTo>
                  <a:pt x="5719" y="5232"/>
                </a:lnTo>
                <a:lnTo>
                  <a:pt x="5889" y="5184"/>
                </a:lnTo>
                <a:lnTo>
                  <a:pt x="6084" y="5159"/>
                </a:lnTo>
                <a:lnTo>
                  <a:pt x="6400" y="5038"/>
                </a:lnTo>
                <a:lnTo>
                  <a:pt x="6838" y="5573"/>
                </a:lnTo>
                <a:lnTo>
                  <a:pt x="7276" y="6084"/>
                </a:lnTo>
                <a:lnTo>
                  <a:pt x="7738" y="6692"/>
                </a:lnTo>
                <a:lnTo>
                  <a:pt x="7982" y="6984"/>
                </a:lnTo>
                <a:lnTo>
                  <a:pt x="8103" y="7106"/>
                </a:lnTo>
                <a:lnTo>
                  <a:pt x="8249" y="7228"/>
                </a:lnTo>
                <a:lnTo>
                  <a:pt x="7982" y="7520"/>
                </a:lnTo>
                <a:lnTo>
                  <a:pt x="7738" y="7812"/>
                </a:lnTo>
                <a:lnTo>
                  <a:pt x="7519" y="8152"/>
                </a:lnTo>
                <a:lnTo>
                  <a:pt x="7325" y="8517"/>
                </a:lnTo>
                <a:lnTo>
                  <a:pt x="7179" y="8907"/>
                </a:lnTo>
                <a:lnTo>
                  <a:pt x="7081" y="9320"/>
                </a:lnTo>
                <a:lnTo>
                  <a:pt x="7009" y="9734"/>
                </a:lnTo>
                <a:lnTo>
                  <a:pt x="7009" y="10147"/>
                </a:lnTo>
                <a:lnTo>
                  <a:pt x="7009" y="10561"/>
                </a:lnTo>
                <a:lnTo>
                  <a:pt x="7081" y="10975"/>
                </a:lnTo>
                <a:lnTo>
                  <a:pt x="7154" y="11340"/>
                </a:lnTo>
                <a:lnTo>
                  <a:pt x="6984" y="11364"/>
                </a:lnTo>
                <a:lnTo>
                  <a:pt x="6814" y="11413"/>
                </a:lnTo>
                <a:lnTo>
                  <a:pt x="6449" y="11559"/>
                </a:lnTo>
                <a:lnTo>
                  <a:pt x="5792" y="11851"/>
                </a:lnTo>
                <a:lnTo>
                  <a:pt x="4916" y="12216"/>
                </a:lnTo>
                <a:lnTo>
                  <a:pt x="4064" y="12605"/>
                </a:lnTo>
                <a:lnTo>
                  <a:pt x="3602" y="12848"/>
                </a:lnTo>
                <a:lnTo>
                  <a:pt x="3432" y="12629"/>
                </a:lnTo>
                <a:lnTo>
                  <a:pt x="3261" y="12435"/>
                </a:lnTo>
                <a:lnTo>
                  <a:pt x="3091" y="12264"/>
                </a:lnTo>
                <a:lnTo>
                  <a:pt x="2872" y="12118"/>
                </a:lnTo>
                <a:lnTo>
                  <a:pt x="2653" y="12021"/>
                </a:lnTo>
                <a:lnTo>
                  <a:pt x="2434" y="11948"/>
                </a:lnTo>
                <a:lnTo>
                  <a:pt x="2191" y="11924"/>
                </a:lnTo>
                <a:lnTo>
                  <a:pt x="1923" y="11948"/>
                </a:lnTo>
                <a:lnTo>
                  <a:pt x="1777" y="11924"/>
                </a:lnTo>
                <a:lnTo>
                  <a:pt x="1631" y="11948"/>
                </a:lnTo>
                <a:lnTo>
                  <a:pt x="1461" y="11972"/>
                </a:lnTo>
                <a:lnTo>
                  <a:pt x="1315" y="12045"/>
                </a:lnTo>
                <a:lnTo>
                  <a:pt x="1023" y="12191"/>
                </a:lnTo>
                <a:lnTo>
                  <a:pt x="804" y="12386"/>
                </a:lnTo>
                <a:lnTo>
                  <a:pt x="633" y="12532"/>
                </a:lnTo>
                <a:lnTo>
                  <a:pt x="487" y="12678"/>
                </a:lnTo>
                <a:lnTo>
                  <a:pt x="366" y="12848"/>
                </a:lnTo>
                <a:lnTo>
                  <a:pt x="268" y="13043"/>
                </a:lnTo>
                <a:lnTo>
                  <a:pt x="171" y="13238"/>
                </a:lnTo>
                <a:lnTo>
                  <a:pt x="98" y="13432"/>
                </a:lnTo>
                <a:lnTo>
                  <a:pt x="49" y="13651"/>
                </a:lnTo>
                <a:lnTo>
                  <a:pt x="25" y="13846"/>
                </a:lnTo>
                <a:lnTo>
                  <a:pt x="1" y="14089"/>
                </a:lnTo>
                <a:lnTo>
                  <a:pt x="25" y="14308"/>
                </a:lnTo>
                <a:lnTo>
                  <a:pt x="74" y="14503"/>
                </a:lnTo>
                <a:lnTo>
                  <a:pt x="122" y="14722"/>
                </a:lnTo>
                <a:lnTo>
                  <a:pt x="195" y="14917"/>
                </a:lnTo>
                <a:lnTo>
                  <a:pt x="317" y="15087"/>
                </a:lnTo>
                <a:lnTo>
                  <a:pt x="439" y="15257"/>
                </a:lnTo>
                <a:lnTo>
                  <a:pt x="560" y="15428"/>
                </a:lnTo>
                <a:lnTo>
                  <a:pt x="706" y="15574"/>
                </a:lnTo>
                <a:lnTo>
                  <a:pt x="877" y="15695"/>
                </a:lnTo>
                <a:lnTo>
                  <a:pt x="1071" y="15817"/>
                </a:lnTo>
                <a:lnTo>
                  <a:pt x="1242" y="15914"/>
                </a:lnTo>
                <a:lnTo>
                  <a:pt x="1436" y="15987"/>
                </a:lnTo>
                <a:lnTo>
                  <a:pt x="1655" y="16036"/>
                </a:lnTo>
                <a:lnTo>
                  <a:pt x="1850" y="16085"/>
                </a:lnTo>
                <a:lnTo>
                  <a:pt x="2312" y="16085"/>
                </a:lnTo>
                <a:lnTo>
                  <a:pt x="2531" y="16036"/>
                </a:lnTo>
                <a:lnTo>
                  <a:pt x="2726" y="15963"/>
                </a:lnTo>
                <a:lnTo>
                  <a:pt x="2921" y="15890"/>
                </a:lnTo>
                <a:lnTo>
                  <a:pt x="3091" y="15793"/>
                </a:lnTo>
                <a:lnTo>
                  <a:pt x="3237" y="15671"/>
                </a:lnTo>
                <a:lnTo>
                  <a:pt x="3383" y="15525"/>
                </a:lnTo>
                <a:lnTo>
                  <a:pt x="3529" y="15355"/>
                </a:lnTo>
                <a:lnTo>
                  <a:pt x="3626" y="15184"/>
                </a:lnTo>
                <a:lnTo>
                  <a:pt x="3724" y="15014"/>
                </a:lnTo>
                <a:lnTo>
                  <a:pt x="3797" y="14819"/>
                </a:lnTo>
                <a:lnTo>
                  <a:pt x="3870" y="14625"/>
                </a:lnTo>
                <a:lnTo>
                  <a:pt x="3918" y="14406"/>
                </a:lnTo>
                <a:lnTo>
                  <a:pt x="3918" y="14211"/>
                </a:lnTo>
                <a:lnTo>
                  <a:pt x="3943" y="13992"/>
                </a:lnTo>
                <a:lnTo>
                  <a:pt x="3918" y="13773"/>
                </a:lnTo>
                <a:lnTo>
                  <a:pt x="3870" y="13530"/>
                </a:lnTo>
                <a:lnTo>
                  <a:pt x="3797" y="13311"/>
                </a:lnTo>
                <a:lnTo>
                  <a:pt x="4502" y="12970"/>
                </a:lnTo>
                <a:lnTo>
                  <a:pt x="5378" y="12581"/>
                </a:lnTo>
                <a:lnTo>
                  <a:pt x="6254" y="12216"/>
                </a:lnTo>
                <a:lnTo>
                  <a:pt x="6522" y="12118"/>
                </a:lnTo>
                <a:lnTo>
                  <a:pt x="6790" y="12021"/>
                </a:lnTo>
                <a:lnTo>
                  <a:pt x="7081" y="11924"/>
                </a:lnTo>
                <a:lnTo>
                  <a:pt x="7203" y="11851"/>
                </a:lnTo>
                <a:lnTo>
                  <a:pt x="7325" y="11778"/>
                </a:lnTo>
                <a:lnTo>
                  <a:pt x="7422" y="12021"/>
                </a:lnTo>
                <a:lnTo>
                  <a:pt x="7544" y="12240"/>
                </a:lnTo>
                <a:lnTo>
                  <a:pt x="7690" y="12459"/>
                </a:lnTo>
                <a:lnTo>
                  <a:pt x="7836" y="12678"/>
                </a:lnTo>
                <a:lnTo>
                  <a:pt x="8006" y="12873"/>
                </a:lnTo>
                <a:lnTo>
                  <a:pt x="8176" y="13043"/>
                </a:lnTo>
                <a:lnTo>
                  <a:pt x="8371" y="13213"/>
                </a:lnTo>
                <a:lnTo>
                  <a:pt x="8566" y="13384"/>
                </a:lnTo>
                <a:lnTo>
                  <a:pt x="8785" y="13530"/>
                </a:lnTo>
                <a:lnTo>
                  <a:pt x="9004" y="13651"/>
                </a:lnTo>
                <a:lnTo>
                  <a:pt x="9223" y="13773"/>
                </a:lnTo>
                <a:lnTo>
                  <a:pt x="9466" y="13870"/>
                </a:lnTo>
                <a:lnTo>
                  <a:pt x="9685" y="13968"/>
                </a:lnTo>
                <a:lnTo>
                  <a:pt x="9928" y="14041"/>
                </a:lnTo>
                <a:lnTo>
                  <a:pt x="10196" y="14114"/>
                </a:lnTo>
                <a:lnTo>
                  <a:pt x="10439" y="14162"/>
                </a:lnTo>
                <a:lnTo>
                  <a:pt x="10391" y="14308"/>
                </a:lnTo>
                <a:lnTo>
                  <a:pt x="10366" y="14454"/>
                </a:lnTo>
                <a:lnTo>
                  <a:pt x="10342" y="14844"/>
                </a:lnTo>
                <a:lnTo>
                  <a:pt x="10342" y="15209"/>
                </a:lnTo>
                <a:lnTo>
                  <a:pt x="10342" y="15963"/>
                </a:lnTo>
                <a:lnTo>
                  <a:pt x="10342" y="16936"/>
                </a:lnTo>
                <a:lnTo>
                  <a:pt x="10220" y="16961"/>
                </a:lnTo>
                <a:lnTo>
                  <a:pt x="10147" y="16985"/>
                </a:lnTo>
                <a:lnTo>
                  <a:pt x="10099" y="17034"/>
                </a:lnTo>
                <a:lnTo>
                  <a:pt x="10074" y="17082"/>
                </a:lnTo>
                <a:lnTo>
                  <a:pt x="10050" y="17155"/>
                </a:lnTo>
                <a:lnTo>
                  <a:pt x="9758" y="17253"/>
                </a:lnTo>
                <a:lnTo>
                  <a:pt x="9490" y="17399"/>
                </a:lnTo>
                <a:lnTo>
                  <a:pt x="9247" y="17569"/>
                </a:lnTo>
                <a:lnTo>
                  <a:pt x="9028" y="17763"/>
                </a:lnTo>
                <a:lnTo>
                  <a:pt x="8833" y="18007"/>
                </a:lnTo>
                <a:lnTo>
                  <a:pt x="8687" y="18299"/>
                </a:lnTo>
                <a:lnTo>
                  <a:pt x="8590" y="18591"/>
                </a:lnTo>
                <a:lnTo>
                  <a:pt x="8517" y="18907"/>
                </a:lnTo>
                <a:lnTo>
                  <a:pt x="8517" y="19126"/>
                </a:lnTo>
                <a:lnTo>
                  <a:pt x="8517" y="19345"/>
                </a:lnTo>
                <a:lnTo>
                  <a:pt x="8566" y="19564"/>
                </a:lnTo>
                <a:lnTo>
                  <a:pt x="8614" y="19783"/>
                </a:lnTo>
                <a:lnTo>
                  <a:pt x="8712" y="19978"/>
                </a:lnTo>
                <a:lnTo>
                  <a:pt x="8809" y="20172"/>
                </a:lnTo>
                <a:lnTo>
                  <a:pt x="8931" y="20343"/>
                </a:lnTo>
                <a:lnTo>
                  <a:pt x="9052" y="20513"/>
                </a:lnTo>
                <a:lnTo>
                  <a:pt x="9198" y="20659"/>
                </a:lnTo>
                <a:lnTo>
                  <a:pt x="9369" y="20805"/>
                </a:lnTo>
                <a:lnTo>
                  <a:pt x="9563" y="20927"/>
                </a:lnTo>
                <a:lnTo>
                  <a:pt x="9758" y="21024"/>
                </a:lnTo>
                <a:lnTo>
                  <a:pt x="9953" y="21121"/>
                </a:lnTo>
                <a:lnTo>
                  <a:pt x="10147" y="21170"/>
                </a:lnTo>
                <a:lnTo>
                  <a:pt x="10366" y="21219"/>
                </a:lnTo>
                <a:lnTo>
                  <a:pt x="10610" y="21243"/>
                </a:lnTo>
                <a:lnTo>
                  <a:pt x="10853" y="21243"/>
                </a:lnTo>
                <a:lnTo>
                  <a:pt x="11072" y="21194"/>
                </a:lnTo>
                <a:lnTo>
                  <a:pt x="11291" y="21146"/>
                </a:lnTo>
                <a:lnTo>
                  <a:pt x="11486" y="21073"/>
                </a:lnTo>
                <a:lnTo>
                  <a:pt x="11680" y="20975"/>
                </a:lnTo>
                <a:lnTo>
                  <a:pt x="11875" y="20854"/>
                </a:lnTo>
                <a:lnTo>
                  <a:pt x="12045" y="20708"/>
                </a:lnTo>
                <a:lnTo>
                  <a:pt x="12191" y="20537"/>
                </a:lnTo>
                <a:lnTo>
                  <a:pt x="12313" y="20367"/>
                </a:lnTo>
                <a:lnTo>
                  <a:pt x="12435" y="20172"/>
                </a:lnTo>
                <a:lnTo>
                  <a:pt x="12532" y="19978"/>
                </a:lnTo>
                <a:lnTo>
                  <a:pt x="12629" y="19783"/>
                </a:lnTo>
                <a:lnTo>
                  <a:pt x="12678" y="19564"/>
                </a:lnTo>
                <a:lnTo>
                  <a:pt x="12727" y="19345"/>
                </a:lnTo>
                <a:lnTo>
                  <a:pt x="12751" y="19126"/>
                </a:lnTo>
                <a:lnTo>
                  <a:pt x="12751" y="18883"/>
                </a:lnTo>
                <a:lnTo>
                  <a:pt x="12727" y="18712"/>
                </a:lnTo>
                <a:lnTo>
                  <a:pt x="12678" y="18518"/>
                </a:lnTo>
                <a:lnTo>
                  <a:pt x="12629" y="18347"/>
                </a:lnTo>
                <a:lnTo>
                  <a:pt x="12581" y="18177"/>
                </a:lnTo>
                <a:lnTo>
                  <a:pt x="12483" y="18031"/>
                </a:lnTo>
                <a:lnTo>
                  <a:pt x="12386" y="17885"/>
                </a:lnTo>
                <a:lnTo>
                  <a:pt x="12289" y="17739"/>
                </a:lnTo>
                <a:lnTo>
                  <a:pt x="12167" y="17617"/>
                </a:lnTo>
                <a:lnTo>
                  <a:pt x="11899" y="17374"/>
                </a:lnTo>
                <a:lnTo>
                  <a:pt x="11607" y="17180"/>
                </a:lnTo>
                <a:lnTo>
                  <a:pt x="11267" y="17058"/>
                </a:lnTo>
                <a:lnTo>
                  <a:pt x="10926" y="16961"/>
                </a:lnTo>
                <a:lnTo>
                  <a:pt x="10926" y="16717"/>
                </a:lnTo>
                <a:lnTo>
                  <a:pt x="10926" y="15598"/>
                </a:lnTo>
                <a:lnTo>
                  <a:pt x="10926" y="15014"/>
                </a:lnTo>
                <a:lnTo>
                  <a:pt x="10902" y="14649"/>
                </a:lnTo>
                <a:lnTo>
                  <a:pt x="10926" y="14454"/>
                </a:lnTo>
                <a:lnTo>
                  <a:pt x="10926" y="14381"/>
                </a:lnTo>
                <a:lnTo>
                  <a:pt x="10975" y="14308"/>
                </a:lnTo>
                <a:lnTo>
                  <a:pt x="10999" y="14211"/>
                </a:lnTo>
                <a:lnTo>
                  <a:pt x="11413" y="14187"/>
                </a:lnTo>
                <a:lnTo>
                  <a:pt x="11826" y="14114"/>
                </a:lnTo>
                <a:lnTo>
                  <a:pt x="11924" y="14114"/>
                </a:lnTo>
                <a:lnTo>
                  <a:pt x="11997" y="14089"/>
                </a:lnTo>
                <a:lnTo>
                  <a:pt x="12021" y="14065"/>
                </a:lnTo>
                <a:lnTo>
                  <a:pt x="12264" y="13992"/>
                </a:lnTo>
                <a:lnTo>
                  <a:pt x="12483" y="13919"/>
                </a:lnTo>
                <a:lnTo>
                  <a:pt x="12727" y="13822"/>
                </a:lnTo>
                <a:lnTo>
                  <a:pt x="12946" y="13700"/>
                </a:lnTo>
                <a:lnTo>
                  <a:pt x="13140" y="13578"/>
                </a:lnTo>
                <a:lnTo>
                  <a:pt x="13335" y="13432"/>
                </a:lnTo>
                <a:lnTo>
                  <a:pt x="13530" y="13286"/>
                </a:lnTo>
                <a:lnTo>
                  <a:pt x="13700" y="13116"/>
                </a:lnTo>
                <a:lnTo>
                  <a:pt x="13822" y="13140"/>
                </a:lnTo>
                <a:lnTo>
                  <a:pt x="13870" y="13116"/>
                </a:lnTo>
                <a:lnTo>
                  <a:pt x="13919" y="13067"/>
                </a:lnTo>
                <a:lnTo>
                  <a:pt x="13943" y="13043"/>
                </a:lnTo>
                <a:lnTo>
                  <a:pt x="13943" y="12970"/>
                </a:lnTo>
                <a:lnTo>
                  <a:pt x="13919" y="12921"/>
                </a:lnTo>
                <a:lnTo>
                  <a:pt x="14089" y="12727"/>
                </a:lnTo>
                <a:lnTo>
                  <a:pt x="14235" y="12508"/>
                </a:lnTo>
                <a:lnTo>
                  <a:pt x="14381" y="12289"/>
                </a:lnTo>
                <a:lnTo>
                  <a:pt x="14503" y="12045"/>
                </a:lnTo>
                <a:lnTo>
                  <a:pt x="14625" y="11802"/>
                </a:lnTo>
                <a:lnTo>
                  <a:pt x="14722" y="11559"/>
                </a:lnTo>
                <a:lnTo>
                  <a:pt x="14795" y="11315"/>
                </a:lnTo>
                <a:lnTo>
                  <a:pt x="14868" y="11048"/>
                </a:lnTo>
                <a:lnTo>
                  <a:pt x="14989" y="11096"/>
                </a:lnTo>
                <a:lnTo>
                  <a:pt x="15135" y="11145"/>
                </a:lnTo>
                <a:lnTo>
                  <a:pt x="15403" y="11169"/>
                </a:lnTo>
                <a:lnTo>
                  <a:pt x="16912" y="11364"/>
                </a:lnTo>
                <a:lnTo>
                  <a:pt x="17885" y="11510"/>
                </a:lnTo>
                <a:lnTo>
                  <a:pt x="17909" y="11753"/>
                </a:lnTo>
                <a:lnTo>
                  <a:pt x="17982" y="11997"/>
                </a:lnTo>
                <a:lnTo>
                  <a:pt x="18055" y="12264"/>
                </a:lnTo>
                <a:lnTo>
                  <a:pt x="18177" y="12483"/>
                </a:lnTo>
                <a:lnTo>
                  <a:pt x="18299" y="12678"/>
                </a:lnTo>
                <a:lnTo>
                  <a:pt x="18445" y="12848"/>
                </a:lnTo>
                <a:lnTo>
                  <a:pt x="18615" y="13019"/>
                </a:lnTo>
                <a:lnTo>
                  <a:pt x="18785" y="13140"/>
                </a:lnTo>
                <a:lnTo>
                  <a:pt x="18956" y="13262"/>
                </a:lnTo>
                <a:lnTo>
                  <a:pt x="19150" y="13359"/>
                </a:lnTo>
                <a:lnTo>
                  <a:pt x="19345" y="13432"/>
                </a:lnTo>
                <a:lnTo>
                  <a:pt x="19564" y="13481"/>
                </a:lnTo>
                <a:lnTo>
                  <a:pt x="19759" y="13505"/>
                </a:lnTo>
                <a:lnTo>
                  <a:pt x="19978" y="13530"/>
                </a:lnTo>
                <a:lnTo>
                  <a:pt x="20197" y="13530"/>
                </a:lnTo>
                <a:lnTo>
                  <a:pt x="20416" y="13505"/>
                </a:lnTo>
                <a:lnTo>
                  <a:pt x="20610" y="13457"/>
                </a:lnTo>
                <a:lnTo>
                  <a:pt x="20829" y="13384"/>
                </a:lnTo>
                <a:lnTo>
                  <a:pt x="21024" y="13311"/>
                </a:lnTo>
                <a:lnTo>
                  <a:pt x="21219" y="13189"/>
                </a:lnTo>
                <a:lnTo>
                  <a:pt x="21413" y="13067"/>
                </a:lnTo>
                <a:lnTo>
                  <a:pt x="21608" y="12921"/>
                </a:lnTo>
                <a:lnTo>
                  <a:pt x="21754" y="12751"/>
                </a:lnTo>
                <a:lnTo>
                  <a:pt x="21876" y="12581"/>
                </a:lnTo>
                <a:lnTo>
                  <a:pt x="21973" y="12386"/>
                </a:lnTo>
                <a:lnTo>
                  <a:pt x="22070" y="12191"/>
                </a:lnTo>
                <a:lnTo>
                  <a:pt x="22119" y="11997"/>
                </a:lnTo>
                <a:lnTo>
                  <a:pt x="22168" y="11778"/>
                </a:lnTo>
                <a:lnTo>
                  <a:pt x="22192" y="11583"/>
                </a:lnTo>
                <a:lnTo>
                  <a:pt x="22192" y="11364"/>
                </a:lnTo>
                <a:lnTo>
                  <a:pt x="22143" y="11145"/>
                </a:lnTo>
                <a:lnTo>
                  <a:pt x="22095" y="10926"/>
                </a:lnTo>
                <a:lnTo>
                  <a:pt x="22022" y="10731"/>
                </a:lnTo>
                <a:lnTo>
                  <a:pt x="21949" y="10537"/>
                </a:lnTo>
                <a:lnTo>
                  <a:pt x="21827" y="10342"/>
                </a:lnTo>
                <a:lnTo>
                  <a:pt x="21681" y="10172"/>
                </a:lnTo>
                <a:lnTo>
                  <a:pt x="21559" y="10050"/>
                </a:lnTo>
                <a:lnTo>
                  <a:pt x="21413" y="9928"/>
                </a:lnTo>
                <a:lnTo>
                  <a:pt x="21267" y="9831"/>
                </a:lnTo>
                <a:lnTo>
                  <a:pt x="21121" y="9734"/>
                </a:lnTo>
                <a:lnTo>
                  <a:pt x="20951" y="9661"/>
                </a:lnTo>
                <a:lnTo>
                  <a:pt x="20781" y="9612"/>
                </a:lnTo>
                <a:lnTo>
                  <a:pt x="20416" y="9515"/>
                </a:lnTo>
                <a:lnTo>
                  <a:pt x="20026" y="9466"/>
                </a:lnTo>
                <a:lnTo>
                  <a:pt x="19661" y="9490"/>
                </a:lnTo>
                <a:lnTo>
                  <a:pt x="19467" y="9515"/>
                </a:lnTo>
                <a:lnTo>
                  <a:pt x="19296" y="9563"/>
                </a:lnTo>
                <a:lnTo>
                  <a:pt x="19126" y="9636"/>
                </a:lnTo>
                <a:lnTo>
                  <a:pt x="18956" y="9709"/>
                </a:lnTo>
                <a:lnTo>
                  <a:pt x="18931" y="9709"/>
                </a:lnTo>
                <a:lnTo>
                  <a:pt x="18737" y="9807"/>
                </a:lnTo>
                <a:lnTo>
                  <a:pt x="18542" y="9928"/>
                </a:lnTo>
                <a:lnTo>
                  <a:pt x="18372" y="10074"/>
                </a:lnTo>
                <a:lnTo>
                  <a:pt x="18250" y="10245"/>
                </a:lnTo>
                <a:lnTo>
                  <a:pt x="18128" y="10415"/>
                </a:lnTo>
                <a:lnTo>
                  <a:pt x="18031" y="10610"/>
                </a:lnTo>
                <a:lnTo>
                  <a:pt x="17958" y="10804"/>
                </a:lnTo>
                <a:lnTo>
                  <a:pt x="17909" y="11023"/>
                </a:lnTo>
                <a:lnTo>
                  <a:pt x="16595" y="10853"/>
                </a:lnTo>
                <a:lnTo>
                  <a:pt x="15890" y="10756"/>
                </a:lnTo>
                <a:lnTo>
                  <a:pt x="15354" y="10707"/>
                </a:lnTo>
                <a:lnTo>
                  <a:pt x="15111" y="10683"/>
                </a:lnTo>
                <a:lnTo>
                  <a:pt x="14917" y="10707"/>
                </a:lnTo>
                <a:lnTo>
                  <a:pt x="14941" y="10366"/>
                </a:lnTo>
                <a:lnTo>
                  <a:pt x="14941" y="10001"/>
                </a:lnTo>
                <a:lnTo>
                  <a:pt x="14917" y="9636"/>
                </a:lnTo>
                <a:lnTo>
                  <a:pt x="14844" y="9296"/>
                </a:lnTo>
                <a:lnTo>
                  <a:pt x="14892" y="9247"/>
                </a:lnTo>
                <a:lnTo>
                  <a:pt x="14892" y="9223"/>
                </a:lnTo>
                <a:lnTo>
                  <a:pt x="14868" y="9174"/>
                </a:lnTo>
                <a:lnTo>
                  <a:pt x="14844" y="9150"/>
                </a:lnTo>
                <a:lnTo>
                  <a:pt x="14819" y="9126"/>
                </a:lnTo>
                <a:lnTo>
                  <a:pt x="14722" y="8858"/>
                </a:lnTo>
                <a:lnTo>
                  <a:pt x="14625" y="8590"/>
                </a:lnTo>
                <a:lnTo>
                  <a:pt x="14503" y="8323"/>
                </a:lnTo>
                <a:lnTo>
                  <a:pt x="14357" y="8079"/>
                </a:lnTo>
                <a:lnTo>
                  <a:pt x="14187" y="7860"/>
                </a:lnTo>
                <a:lnTo>
                  <a:pt x="14016" y="7641"/>
                </a:lnTo>
                <a:lnTo>
                  <a:pt x="13822" y="7447"/>
                </a:lnTo>
                <a:lnTo>
                  <a:pt x="13627" y="7252"/>
                </a:lnTo>
                <a:lnTo>
                  <a:pt x="13773" y="7179"/>
                </a:lnTo>
                <a:lnTo>
                  <a:pt x="13919" y="7106"/>
                </a:lnTo>
                <a:lnTo>
                  <a:pt x="14187" y="6887"/>
                </a:lnTo>
                <a:lnTo>
                  <a:pt x="14673" y="6425"/>
                </a:lnTo>
                <a:lnTo>
                  <a:pt x="15500" y="5695"/>
                </a:lnTo>
                <a:lnTo>
                  <a:pt x="15890" y="5330"/>
                </a:lnTo>
                <a:lnTo>
                  <a:pt x="16279" y="4940"/>
                </a:lnTo>
                <a:lnTo>
                  <a:pt x="16620" y="4600"/>
                </a:lnTo>
                <a:lnTo>
                  <a:pt x="16912" y="4235"/>
                </a:lnTo>
                <a:lnTo>
                  <a:pt x="17106" y="4283"/>
                </a:lnTo>
                <a:lnTo>
                  <a:pt x="17666" y="4283"/>
                </a:lnTo>
                <a:lnTo>
                  <a:pt x="17909" y="4259"/>
                </a:lnTo>
                <a:lnTo>
                  <a:pt x="18128" y="4235"/>
                </a:lnTo>
                <a:lnTo>
                  <a:pt x="18347" y="4162"/>
                </a:lnTo>
                <a:lnTo>
                  <a:pt x="18566" y="4089"/>
                </a:lnTo>
                <a:lnTo>
                  <a:pt x="18785" y="3991"/>
                </a:lnTo>
                <a:lnTo>
                  <a:pt x="18980" y="3894"/>
                </a:lnTo>
                <a:lnTo>
                  <a:pt x="19150" y="3772"/>
                </a:lnTo>
                <a:lnTo>
                  <a:pt x="19345" y="3626"/>
                </a:lnTo>
                <a:lnTo>
                  <a:pt x="19491" y="3480"/>
                </a:lnTo>
                <a:lnTo>
                  <a:pt x="19637" y="3310"/>
                </a:lnTo>
                <a:lnTo>
                  <a:pt x="19783" y="3140"/>
                </a:lnTo>
                <a:lnTo>
                  <a:pt x="19880" y="2945"/>
                </a:lnTo>
                <a:lnTo>
                  <a:pt x="19978" y="2726"/>
                </a:lnTo>
                <a:lnTo>
                  <a:pt x="20051" y="2531"/>
                </a:lnTo>
                <a:lnTo>
                  <a:pt x="20124" y="2288"/>
                </a:lnTo>
                <a:lnTo>
                  <a:pt x="20148" y="2069"/>
                </a:lnTo>
                <a:lnTo>
                  <a:pt x="20172" y="1874"/>
                </a:lnTo>
                <a:lnTo>
                  <a:pt x="20148" y="1680"/>
                </a:lnTo>
                <a:lnTo>
                  <a:pt x="20099" y="1485"/>
                </a:lnTo>
                <a:lnTo>
                  <a:pt x="20051" y="1290"/>
                </a:lnTo>
                <a:lnTo>
                  <a:pt x="19953" y="1120"/>
                </a:lnTo>
                <a:lnTo>
                  <a:pt x="19856" y="974"/>
                </a:lnTo>
                <a:lnTo>
                  <a:pt x="19759" y="804"/>
                </a:lnTo>
                <a:lnTo>
                  <a:pt x="19613" y="682"/>
                </a:lnTo>
                <a:lnTo>
                  <a:pt x="19467" y="536"/>
                </a:lnTo>
                <a:lnTo>
                  <a:pt x="19321" y="415"/>
                </a:lnTo>
                <a:lnTo>
                  <a:pt x="19150" y="317"/>
                </a:lnTo>
                <a:lnTo>
                  <a:pt x="18980" y="244"/>
                </a:lnTo>
                <a:lnTo>
                  <a:pt x="18810" y="171"/>
                </a:lnTo>
                <a:lnTo>
                  <a:pt x="18615" y="123"/>
                </a:lnTo>
                <a:lnTo>
                  <a:pt x="18420" y="74"/>
                </a:lnTo>
                <a:lnTo>
                  <a:pt x="18226" y="74"/>
                </a:lnTo>
                <a:lnTo>
                  <a:pt x="18104" y="25"/>
                </a:lnTo>
                <a:lnTo>
                  <a:pt x="17982"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Title 1">
            <a:extLst>
              <a:ext uri="{FF2B5EF4-FFF2-40B4-BE49-F238E27FC236}">
                <a16:creationId xmlns:a16="http://schemas.microsoft.com/office/drawing/2014/main" id="{A5C5D84B-6C88-BAE4-8B1C-54ADCF6E8A28}"/>
              </a:ext>
            </a:extLst>
          </p:cNvPr>
          <p:cNvSpPr>
            <a:spLocks noGrp="1"/>
          </p:cNvSpPr>
          <p:nvPr>
            <p:ph type="title" hasCustomPrompt="1"/>
          </p:nvPr>
        </p:nvSpPr>
        <p:spPr>
          <a:xfrm>
            <a:off x="742999" y="645751"/>
            <a:ext cx="10515600" cy="710041"/>
          </a:xfrm>
        </p:spPr>
        <p:txBody>
          <a:bodyPr>
            <a:normAutofit/>
          </a:bodyPr>
          <a:lstStyle>
            <a:lvl1pPr>
              <a:defRPr sz="4000"/>
            </a:lvl1pPr>
          </a:lstStyle>
          <a:p>
            <a:r>
              <a:rPr lang="en-US"/>
              <a:t>Click to add name of activity</a:t>
            </a:r>
          </a:p>
        </p:txBody>
      </p:sp>
      <p:sp>
        <p:nvSpPr>
          <p:cNvPr id="4" name="Content Placeholder 2">
            <a:extLst>
              <a:ext uri="{FF2B5EF4-FFF2-40B4-BE49-F238E27FC236}">
                <a16:creationId xmlns:a16="http://schemas.microsoft.com/office/drawing/2014/main" id="{AB54E2D8-87DA-DFA8-7CAB-48A1F4C7A797}"/>
              </a:ext>
            </a:extLst>
          </p:cNvPr>
          <p:cNvSpPr>
            <a:spLocks noGrp="1"/>
          </p:cNvSpPr>
          <p:nvPr>
            <p:ph idx="12" hasCustomPrompt="1"/>
          </p:nvPr>
        </p:nvSpPr>
        <p:spPr>
          <a:xfrm>
            <a:off x="742999" y="5592163"/>
            <a:ext cx="10515600" cy="620086"/>
          </a:xfrm>
        </p:spPr>
        <p:txBody>
          <a:bodyPr anchor="ctr"/>
          <a:lstStyle>
            <a:lvl1pPr marL="0" indent="0" algn="ctr">
              <a:buFontTx/>
              <a:buNone/>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[Insert a thinking question for the students to consider]</a:t>
            </a:r>
          </a:p>
        </p:txBody>
      </p:sp>
    </p:spTree>
    <p:extLst>
      <p:ext uri="{BB962C8B-B14F-4D97-AF65-F5344CB8AC3E}">
        <p14:creationId xmlns:p14="http://schemas.microsoft.com/office/powerpoint/2010/main" val="9375695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ustom Layout 1">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A7348AAA-8456-4B80-E8AD-89A025B4F8CA}"/>
              </a:ext>
            </a:extLst>
          </p:cNvPr>
          <p:cNvSpPr>
            <a:spLocks noGrp="1"/>
          </p:cNvSpPr>
          <p:nvPr>
            <p:ph type="ftr" sz="quarter" idx="11"/>
          </p:nvPr>
        </p:nvSpPr>
        <p:spPr/>
        <p:txBody>
          <a:bodyPr/>
          <a:lstStyle/>
          <a:p>
            <a:r>
              <a:rPr lang="en-US"/>
              <a:t>Unit 1 ● Lesson #</a:t>
            </a:r>
          </a:p>
        </p:txBody>
      </p:sp>
      <p:sp>
        <p:nvSpPr>
          <p:cNvPr id="21" name="Google Shape;27;p5">
            <a:extLst>
              <a:ext uri="{FF2B5EF4-FFF2-40B4-BE49-F238E27FC236}">
                <a16:creationId xmlns:a16="http://schemas.microsoft.com/office/drawing/2014/main" id="{1FBFF31B-247F-5181-6246-CCFF43077DFD}"/>
              </a:ext>
            </a:extLst>
          </p:cNvPr>
          <p:cNvSpPr/>
          <p:nvPr userDrawn="1"/>
        </p:nvSpPr>
        <p:spPr>
          <a:xfrm rot="5400000">
            <a:off x="754767" y="-754766"/>
            <a:ext cx="365760" cy="1875296"/>
          </a:xfrm>
          <a:prstGeom prst="round2SameRect">
            <a:avLst>
              <a:gd name="adj1" fmla="val 42974"/>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Title 14">
            <a:extLst>
              <a:ext uri="{FF2B5EF4-FFF2-40B4-BE49-F238E27FC236}">
                <a16:creationId xmlns:a16="http://schemas.microsoft.com/office/drawing/2014/main" id="{88C06CE1-823B-E8F7-E811-DB5416C0412F}"/>
              </a:ext>
            </a:extLst>
          </p:cNvPr>
          <p:cNvSpPr>
            <a:spLocks noGrp="1"/>
          </p:cNvSpPr>
          <p:nvPr>
            <p:ph type="title"/>
          </p:nvPr>
        </p:nvSpPr>
        <p:spPr/>
        <p:txBody>
          <a:bodyPr/>
          <a:lstStyle/>
          <a:p>
            <a:r>
              <a:rPr lang="en-US"/>
              <a:t>Click to edit Master title style</a:t>
            </a:r>
          </a:p>
        </p:txBody>
      </p:sp>
      <p:sp>
        <p:nvSpPr>
          <p:cNvPr id="17" name="Content Placeholder 16">
            <a:extLst>
              <a:ext uri="{FF2B5EF4-FFF2-40B4-BE49-F238E27FC236}">
                <a16:creationId xmlns:a16="http://schemas.microsoft.com/office/drawing/2014/main" id="{BAD03883-8FE2-903E-A858-A99DD5B028E7}"/>
              </a:ext>
            </a:extLst>
          </p:cNvPr>
          <p:cNvSpPr>
            <a:spLocks noGrp="1"/>
          </p:cNvSpPr>
          <p:nvPr>
            <p:ph sz="quarter" idx="12"/>
          </p:nvPr>
        </p:nvSpPr>
        <p:spPr>
          <a:xfrm>
            <a:off x="742950" y="1851025"/>
            <a:ext cx="10515600" cy="4130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793018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ustom Layout 2">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A7348AAA-8456-4B80-E8AD-89A025B4F8CA}"/>
              </a:ext>
            </a:extLst>
          </p:cNvPr>
          <p:cNvSpPr>
            <a:spLocks noGrp="1"/>
          </p:cNvSpPr>
          <p:nvPr>
            <p:ph type="ftr" sz="quarter" idx="11"/>
          </p:nvPr>
        </p:nvSpPr>
        <p:spPr/>
        <p:txBody>
          <a:bodyPr/>
          <a:lstStyle/>
          <a:p>
            <a:r>
              <a:rPr lang="en-US"/>
              <a:t>Unit 1 ● Lesson #</a:t>
            </a:r>
          </a:p>
        </p:txBody>
      </p:sp>
      <p:sp>
        <p:nvSpPr>
          <p:cNvPr id="21" name="Google Shape;27;p5">
            <a:extLst>
              <a:ext uri="{FF2B5EF4-FFF2-40B4-BE49-F238E27FC236}">
                <a16:creationId xmlns:a16="http://schemas.microsoft.com/office/drawing/2014/main" id="{1FBFF31B-247F-5181-6246-CCFF43077DFD}"/>
              </a:ext>
            </a:extLst>
          </p:cNvPr>
          <p:cNvSpPr/>
          <p:nvPr userDrawn="1"/>
        </p:nvSpPr>
        <p:spPr>
          <a:xfrm rot="5400000">
            <a:off x="1002080" y="-1002079"/>
            <a:ext cx="365760" cy="2369923"/>
          </a:xfrm>
          <a:prstGeom prst="round2SameRect">
            <a:avLst>
              <a:gd name="adj1" fmla="val 42974"/>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Title 14">
            <a:extLst>
              <a:ext uri="{FF2B5EF4-FFF2-40B4-BE49-F238E27FC236}">
                <a16:creationId xmlns:a16="http://schemas.microsoft.com/office/drawing/2014/main" id="{88C06CE1-823B-E8F7-E811-DB5416C0412F}"/>
              </a:ext>
            </a:extLst>
          </p:cNvPr>
          <p:cNvSpPr>
            <a:spLocks noGrp="1"/>
          </p:cNvSpPr>
          <p:nvPr>
            <p:ph type="title"/>
          </p:nvPr>
        </p:nvSpPr>
        <p:spPr/>
        <p:txBody>
          <a:bodyPr/>
          <a:lstStyle/>
          <a:p>
            <a:r>
              <a:rPr lang="en-US"/>
              <a:t>Click to edit Master title style</a:t>
            </a:r>
          </a:p>
        </p:txBody>
      </p:sp>
      <p:sp>
        <p:nvSpPr>
          <p:cNvPr id="17" name="Content Placeholder 16">
            <a:extLst>
              <a:ext uri="{FF2B5EF4-FFF2-40B4-BE49-F238E27FC236}">
                <a16:creationId xmlns:a16="http://schemas.microsoft.com/office/drawing/2014/main" id="{BAD03883-8FE2-903E-A858-A99DD5B028E7}"/>
              </a:ext>
            </a:extLst>
          </p:cNvPr>
          <p:cNvSpPr>
            <a:spLocks noGrp="1"/>
          </p:cNvSpPr>
          <p:nvPr>
            <p:ph sz="quarter" idx="12"/>
          </p:nvPr>
        </p:nvSpPr>
        <p:spPr>
          <a:xfrm>
            <a:off x="742950" y="1851025"/>
            <a:ext cx="10515600" cy="4130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361955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ustom Layout 3">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A7348AAA-8456-4B80-E8AD-89A025B4F8CA}"/>
              </a:ext>
            </a:extLst>
          </p:cNvPr>
          <p:cNvSpPr>
            <a:spLocks noGrp="1"/>
          </p:cNvSpPr>
          <p:nvPr>
            <p:ph type="ftr" sz="quarter" idx="11"/>
          </p:nvPr>
        </p:nvSpPr>
        <p:spPr/>
        <p:txBody>
          <a:bodyPr/>
          <a:lstStyle/>
          <a:p>
            <a:r>
              <a:rPr lang="en-US"/>
              <a:t>Unit 1 ● Lesson #</a:t>
            </a:r>
          </a:p>
        </p:txBody>
      </p:sp>
      <p:sp>
        <p:nvSpPr>
          <p:cNvPr id="21" name="Google Shape;27;p5">
            <a:extLst>
              <a:ext uri="{FF2B5EF4-FFF2-40B4-BE49-F238E27FC236}">
                <a16:creationId xmlns:a16="http://schemas.microsoft.com/office/drawing/2014/main" id="{1FBFF31B-247F-5181-6246-CCFF43077DFD}"/>
              </a:ext>
            </a:extLst>
          </p:cNvPr>
          <p:cNvSpPr/>
          <p:nvPr userDrawn="1"/>
        </p:nvSpPr>
        <p:spPr>
          <a:xfrm rot="5400000">
            <a:off x="1834896" y="-1837943"/>
            <a:ext cx="365760" cy="4041648"/>
          </a:xfrm>
          <a:prstGeom prst="round2SameRect">
            <a:avLst>
              <a:gd name="adj1" fmla="val 42974"/>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Title 14">
            <a:extLst>
              <a:ext uri="{FF2B5EF4-FFF2-40B4-BE49-F238E27FC236}">
                <a16:creationId xmlns:a16="http://schemas.microsoft.com/office/drawing/2014/main" id="{88C06CE1-823B-E8F7-E811-DB5416C0412F}"/>
              </a:ext>
            </a:extLst>
          </p:cNvPr>
          <p:cNvSpPr>
            <a:spLocks noGrp="1"/>
          </p:cNvSpPr>
          <p:nvPr>
            <p:ph type="title"/>
          </p:nvPr>
        </p:nvSpPr>
        <p:spPr/>
        <p:txBody>
          <a:bodyPr/>
          <a:lstStyle/>
          <a:p>
            <a:r>
              <a:rPr lang="en-US"/>
              <a:t>Click to edit Master title style</a:t>
            </a:r>
          </a:p>
        </p:txBody>
      </p:sp>
      <p:sp>
        <p:nvSpPr>
          <p:cNvPr id="17" name="Content Placeholder 16">
            <a:extLst>
              <a:ext uri="{FF2B5EF4-FFF2-40B4-BE49-F238E27FC236}">
                <a16:creationId xmlns:a16="http://schemas.microsoft.com/office/drawing/2014/main" id="{BAD03883-8FE2-903E-A858-A99DD5B028E7}"/>
              </a:ext>
            </a:extLst>
          </p:cNvPr>
          <p:cNvSpPr>
            <a:spLocks noGrp="1"/>
          </p:cNvSpPr>
          <p:nvPr>
            <p:ph sz="quarter" idx="12"/>
          </p:nvPr>
        </p:nvSpPr>
        <p:spPr>
          <a:xfrm>
            <a:off x="742950" y="1851025"/>
            <a:ext cx="10515600" cy="4130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063262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ustom Layout 4">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D0F6B107-7B16-7040-856E-36757670A026}"/>
              </a:ext>
            </a:extLst>
          </p:cNvPr>
          <p:cNvSpPr>
            <a:spLocks noGrp="1"/>
          </p:cNvSpPr>
          <p:nvPr>
            <p:ph type="ftr" sz="quarter" idx="11"/>
          </p:nvPr>
        </p:nvSpPr>
        <p:spPr>
          <a:xfrm>
            <a:off x="4038600" y="6492874"/>
            <a:ext cx="4114800" cy="365125"/>
          </a:xfrm>
        </p:spPr>
        <p:txBody>
          <a:bodyPr/>
          <a:lstStyle/>
          <a:p>
            <a:r>
              <a:rPr lang="en-US"/>
              <a:t>Unit 1 ● Lesson #</a:t>
            </a:r>
          </a:p>
        </p:txBody>
      </p:sp>
    </p:spTree>
    <p:extLst>
      <p:ext uri="{BB962C8B-B14F-4D97-AF65-F5344CB8AC3E}">
        <p14:creationId xmlns:p14="http://schemas.microsoft.com/office/powerpoint/2010/main" val="3974757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earning Focu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hasCustomPrompt="1"/>
          </p:nvPr>
        </p:nvSpPr>
        <p:spPr>
          <a:xfrm>
            <a:off x="2349661" y="2546447"/>
            <a:ext cx="7461994" cy="2835781"/>
          </a:xfrm>
        </p:spPr>
        <p:txBody>
          <a:bodyPr>
            <a:normAutofit/>
          </a:bodyPr>
          <a:lstStyle>
            <a:lvl1pPr marL="0" indent="0" algn="ctr">
              <a:buNone/>
              <a:defRPr sz="3600"/>
            </a:lvl1pPr>
          </a:lstStyle>
          <a:p>
            <a:pPr lvl="0"/>
            <a:r>
              <a:rPr lang="en-US"/>
              <a:t>Click to edit Master text styles</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grpSp>
        <p:nvGrpSpPr>
          <p:cNvPr id="10" name="Group 9">
            <a:extLst>
              <a:ext uri="{FF2B5EF4-FFF2-40B4-BE49-F238E27FC236}">
                <a16:creationId xmlns:a16="http://schemas.microsoft.com/office/drawing/2014/main" id="{5C2A49DC-6585-815C-FCED-779ABD843E27}"/>
              </a:ext>
            </a:extLst>
          </p:cNvPr>
          <p:cNvGrpSpPr/>
          <p:nvPr userDrawn="1"/>
        </p:nvGrpSpPr>
        <p:grpSpPr>
          <a:xfrm>
            <a:off x="1799771" y="693726"/>
            <a:ext cx="8926285" cy="859536"/>
            <a:chOff x="8138886" y="968650"/>
            <a:chExt cx="2079176" cy="541066"/>
          </a:xfrm>
          <a:solidFill>
            <a:schemeClr val="accent2">
              <a:lumMod val="75000"/>
            </a:schemeClr>
          </a:solidFill>
        </p:grpSpPr>
        <p:sp>
          <p:nvSpPr>
            <p:cNvPr id="7" name="Google Shape;27;p5">
              <a:extLst>
                <a:ext uri="{FF2B5EF4-FFF2-40B4-BE49-F238E27FC236}">
                  <a16:creationId xmlns:a16="http://schemas.microsoft.com/office/drawing/2014/main" id="{5CA97143-0CF8-2E85-5154-F9088FC2CB58}"/>
                </a:ext>
              </a:extLst>
            </p:cNvPr>
            <p:cNvSpPr/>
            <p:nvPr userDrawn="1"/>
          </p:nvSpPr>
          <p:spPr>
            <a:xfrm rot="5400000">
              <a:off x="9098441" y="390096"/>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7;p5">
              <a:extLst>
                <a:ext uri="{FF2B5EF4-FFF2-40B4-BE49-F238E27FC236}">
                  <a16:creationId xmlns:a16="http://schemas.microsoft.com/office/drawing/2014/main" id="{C12D9079-04CE-4C84-3A3E-C5F2FE128A88}"/>
                </a:ext>
              </a:extLst>
            </p:cNvPr>
            <p:cNvSpPr/>
            <p:nvPr userDrawn="1"/>
          </p:nvSpPr>
          <p:spPr>
            <a:xfrm rot="16200000">
              <a:off x="8717441" y="390095"/>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TextBox 11">
            <a:extLst>
              <a:ext uri="{FF2B5EF4-FFF2-40B4-BE49-F238E27FC236}">
                <a16:creationId xmlns:a16="http://schemas.microsoft.com/office/drawing/2014/main" id="{D26C491C-42F1-6228-DC03-E2333F502FD1}"/>
              </a:ext>
            </a:extLst>
          </p:cNvPr>
          <p:cNvSpPr txBox="1"/>
          <p:nvPr userDrawn="1"/>
        </p:nvSpPr>
        <p:spPr>
          <a:xfrm>
            <a:off x="1382818" y="793592"/>
            <a:ext cx="9695545" cy="707886"/>
          </a:xfrm>
          <a:prstGeom prst="rect">
            <a:avLst/>
          </a:prstGeom>
          <a:noFill/>
        </p:spPr>
        <p:txBody>
          <a:bodyPr wrap="square" rtlCol="0">
            <a:spAutoFit/>
          </a:bodyPr>
          <a:lstStyle/>
          <a:p>
            <a:pPr algn="ctr"/>
            <a:r>
              <a:rPr lang="en-US" sz="4000" b="1" i="0">
                <a:solidFill>
                  <a:schemeClr val="bg1"/>
                </a:solidFill>
                <a:latin typeface="Avenir Black" panose="02000503020000020003" pitchFamily="2" charset="0"/>
              </a:rPr>
              <a:t>Learning Focus</a:t>
            </a:r>
          </a:p>
        </p:txBody>
      </p:sp>
      <p:sp>
        <p:nvSpPr>
          <p:cNvPr id="8" name="Google Shape;523;p46">
            <a:extLst>
              <a:ext uri="{FF2B5EF4-FFF2-40B4-BE49-F238E27FC236}">
                <a16:creationId xmlns:a16="http://schemas.microsoft.com/office/drawing/2014/main" id="{EC0BD02B-731C-36D2-F8EF-31D51E8ED305}"/>
              </a:ext>
            </a:extLst>
          </p:cNvPr>
          <p:cNvSpPr/>
          <p:nvPr userDrawn="1"/>
        </p:nvSpPr>
        <p:spPr>
          <a:xfrm>
            <a:off x="11618395" y="86064"/>
            <a:ext cx="497348" cy="538139"/>
          </a:xfrm>
          <a:custGeom>
            <a:avLst/>
            <a:gdLst/>
            <a:ahLst/>
            <a:cxnLst/>
            <a:rect l="l" t="t" r="r" b="b"/>
            <a:pathLst>
              <a:path w="17715" h="18420" extrusionOk="0">
                <a:moveTo>
                  <a:pt x="14673" y="803"/>
                </a:moveTo>
                <a:lnTo>
                  <a:pt x="14746" y="1022"/>
                </a:lnTo>
                <a:lnTo>
                  <a:pt x="14794" y="1217"/>
                </a:lnTo>
                <a:lnTo>
                  <a:pt x="14843" y="1655"/>
                </a:lnTo>
                <a:lnTo>
                  <a:pt x="14892" y="2141"/>
                </a:lnTo>
                <a:lnTo>
                  <a:pt x="14916" y="2385"/>
                </a:lnTo>
                <a:lnTo>
                  <a:pt x="14940" y="2482"/>
                </a:lnTo>
                <a:lnTo>
                  <a:pt x="15013" y="2604"/>
                </a:lnTo>
                <a:lnTo>
                  <a:pt x="14770" y="2847"/>
                </a:lnTo>
                <a:lnTo>
                  <a:pt x="14697" y="2920"/>
                </a:lnTo>
                <a:lnTo>
                  <a:pt x="14648" y="2628"/>
                </a:lnTo>
                <a:lnTo>
                  <a:pt x="14600" y="2360"/>
                </a:lnTo>
                <a:lnTo>
                  <a:pt x="14527" y="2044"/>
                </a:lnTo>
                <a:lnTo>
                  <a:pt x="14405" y="1776"/>
                </a:lnTo>
                <a:lnTo>
                  <a:pt x="14308" y="1484"/>
                </a:lnTo>
                <a:lnTo>
                  <a:pt x="14210" y="1192"/>
                </a:lnTo>
                <a:lnTo>
                  <a:pt x="14673" y="803"/>
                </a:lnTo>
                <a:close/>
                <a:moveTo>
                  <a:pt x="15695" y="2847"/>
                </a:moveTo>
                <a:lnTo>
                  <a:pt x="16400" y="2871"/>
                </a:lnTo>
                <a:lnTo>
                  <a:pt x="17106" y="2969"/>
                </a:lnTo>
                <a:lnTo>
                  <a:pt x="16984" y="3115"/>
                </a:lnTo>
                <a:lnTo>
                  <a:pt x="16960" y="3090"/>
                </a:lnTo>
                <a:lnTo>
                  <a:pt x="16887" y="3042"/>
                </a:lnTo>
                <a:lnTo>
                  <a:pt x="16790" y="2993"/>
                </a:lnTo>
                <a:lnTo>
                  <a:pt x="16595" y="2969"/>
                </a:lnTo>
                <a:lnTo>
                  <a:pt x="16400" y="2944"/>
                </a:lnTo>
                <a:lnTo>
                  <a:pt x="15914" y="2944"/>
                </a:lnTo>
                <a:lnTo>
                  <a:pt x="15622" y="2920"/>
                </a:lnTo>
                <a:lnTo>
                  <a:pt x="15695" y="2847"/>
                </a:lnTo>
                <a:close/>
                <a:moveTo>
                  <a:pt x="14040" y="1314"/>
                </a:moveTo>
                <a:lnTo>
                  <a:pt x="14040" y="1484"/>
                </a:lnTo>
                <a:lnTo>
                  <a:pt x="14064" y="1655"/>
                </a:lnTo>
                <a:lnTo>
                  <a:pt x="14137" y="2020"/>
                </a:lnTo>
                <a:lnTo>
                  <a:pt x="14283" y="2871"/>
                </a:lnTo>
                <a:lnTo>
                  <a:pt x="14308" y="3066"/>
                </a:lnTo>
                <a:lnTo>
                  <a:pt x="14332" y="3236"/>
                </a:lnTo>
                <a:lnTo>
                  <a:pt x="14162" y="3382"/>
                </a:lnTo>
                <a:lnTo>
                  <a:pt x="14137" y="3139"/>
                </a:lnTo>
                <a:lnTo>
                  <a:pt x="14040" y="2871"/>
                </a:lnTo>
                <a:lnTo>
                  <a:pt x="13870" y="2433"/>
                </a:lnTo>
                <a:lnTo>
                  <a:pt x="13748" y="2068"/>
                </a:lnTo>
                <a:lnTo>
                  <a:pt x="13675" y="1703"/>
                </a:lnTo>
                <a:lnTo>
                  <a:pt x="13651" y="1630"/>
                </a:lnTo>
                <a:lnTo>
                  <a:pt x="13699" y="1582"/>
                </a:lnTo>
                <a:lnTo>
                  <a:pt x="14040" y="1314"/>
                </a:lnTo>
                <a:close/>
                <a:moveTo>
                  <a:pt x="13359" y="1898"/>
                </a:moveTo>
                <a:lnTo>
                  <a:pt x="13432" y="2239"/>
                </a:lnTo>
                <a:lnTo>
                  <a:pt x="13553" y="2677"/>
                </a:lnTo>
                <a:lnTo>
                  <a:pt x="13699" y="3090"/>
                </a:lnTo>
                <a:lnTo>
                  <a:pt x="13772" y="3358"/>
                </a:lnTo>
                <a:lnTo>
                  <a:pt x="13821" y="3480"/>
                </a:lnTo>
                <a:lnTo>
                  <a:pt x="13894" y="3601"/>
                </a:lnTo>
                <a:lnTo>
                  <a:pt x="13724" y="3723"/>
                </a:lnTo>
                <a:lnTo>
                  <a:pt x="13699" y="3577"/>
                </a:lnTo>
                <a:lnTo>
                  <a:pt x="13675" y="3407"/>
                </a:lnTo>
                <a:lnTo>
                  <a:pt x="13578" y="3090"/>
                </a:lnTo>
                <a:lnTo>
                  <a:pt x="13529" y="2798"/>
                </a:lnTo>
                <a:lnTo>
                  <a:pt x="13456" y="2531"/>
                </a:lnTo>
                <a:lnTo>
                  <a:pt x="13383" y="2239"/>
                </a:lnTo>
                <a:lnTo>
                  <a:pt x="13237" y="1995"/>
                </a:lnTo>
                <a:lnTo>
                  <a:pt x="13359" y="1898"/>
                </a:lnTo>
                <a:close/>
                <a:moveTo>
                  <a:pt x="15378" y="3188"/>
                </a:moveTo>
                <a:lnTo>
                  <a:pt x="15500" y="3236"/>
                </a:lnTo>
                <a:lnTo>
                  <a:pt x="15646" y="3261"/>
                </a:lnTo>
                <a:lnTo>
                  <a:pt x="15914" y="3285"/>
                </a:lnTo>
                <a:lnTo>
                  <a:pt x="16790" y="3358"/>
                </a:lnTo>
                <a:lnTo>
                  <a:pt x="16473" y="3723"/>
                </a:lnTo>
                <a:lnTo>
                  <a:pt x="16449" y="3650"/>
                </a:lnTo>
                <a:lnTo>
                  <a:pt x="16425" y="3601"/>
                </a:lnTo>
                <a:lnTo>
                  <a:pt x="16376" y="3553"/>
                </a:lnTo>
                <a:lnTo>
                  <a:pt x="16303" y="3528"/>
                </a:lnTo>
                <a:lnTo>
                  <a:pt x="16084" y="3455"/>
                </a:lnTo>
                <a:lnTo>
                  <a:pt x="15816" y="3431"/>
                </a:lnTo>
                <a:lnTo>
                  <a:pt x="15573" y="3431"/>
                </a:lnTo>
                <a:lnTo>
                  <a:pt x="15330" y="3455"/>
                </a:lnTo>
                <a:lnTo>
                  <a:pt x="15086" y="3455"/>
                </a:lnTo>
                <a:lnTo>
                  <a:pt x="15135" y="3431"/>
                </a:lnTo>
                <a:lnTo>
                  <a:pt x="15378" y="3188"/>
                </a:lnTo>
                <a:close/>
                <a:moveTo>
                  <a:pt x="13067" y="2166"/>
                </a:moveTo>
                <a:lnTo>
                  <a:pt x="13115" y="2628"/>
                </a:lnTo>
                <a:lnTo>
                  <a:pt x="13164" y="3042"/>
                </a:lnTo>
                <a:lnTo>
                  <a:pt x="13188" y="3285"/>
                </a:lnTo>
                <a:lnTo>
                  <a:pt x="13213" y="3553"/>
                </a:lnTo>
                <a:lnTo>
                  <a:pt x="13261" y="3699"/>
                </a:lnTo>
                <a:lnTo>
                  <a:pt x="13286" y="3820"/>
                </a:lnTo>
                <a:lnTo>
                  <a:pt x="13359" y="3942"/>
                </a:lnTo>
                <a:lnTo>
                  <a:pt x="13432" y="4015"/>
                </a:lnTo>
                <a:lnTo>
                  <a:pt x="13213" y="4234"/>
                </a:lnTo>
                <a:lnTo>
                  <a:pt x="13140" y="3845"/>
                </a:lnTo>
                <a:lnTo>
                  <a:pt x="13042" y="3480"/>
                </a:lnTo>
                <a:lnTo>
                  <a:pt x="12994" y="3236"/>
                </a:lnTo>
                <a:lnTo>
                  <a:pt x="12921" y="2969"/>
                </a:lnTo>
                <a:lnTo>
                  <a:pt x="12823" y="2701"/>
                </a:lnTo>
                <a:lnTo>
                  <a:pt x="12702" y="2482"/>
                </a:lnTo>
                <a:lnTo>
                  <a:pt x="12872" y="2336"/>
                </a:lnTo>
                <a:lnTo>
                  <a:pt x="13067" y="2166"/>
                </a:lnTo>
                <a:close/>
                <a:moveTo>
                  <a:pt x="14648" y="3796"/>
                </a:moveTo>
                <a:lnTo>
                  <a:pt x="14819" y="3869"/>
                </a:lnTo>
                <a:lnTo>
                  <a:pt x="15013" y="3893"/>
                </a:lnTo>
                <a:lnTo>
                  <a:pt x="15232" y="3918"/>
                </a:lnTo>
                <a:lnTo>
                  <a:pt x="16035" y="3918"/>
                </a:lnTo>
                <a:lnTo>
                  <a:pt x="16181" y="3966"/>
                </a:lnTo>
                <a:lnTo>
                  <a:pt x="16230" y="3966"/>
                </a:lnTo>
                <a:lnTo>
                  <a:pt x="16011" y="4185"/>
                </a:lnTo>
                <a:lnTo>
                  <a:pt x="15938" y="4258"/>
                </a:lnTo>
                <a:lnTo>
                  <a:pt x="15816" y="4210"/>
                </a:lnTo>
                <a:lnTo>
                  <a:pt x="15695" y="4161"/>
                </a:lnTo>
                <a:lnTo>
                  <a:pt x="15403" y="4137"/>
                </a:lnTo>
                <a:lnTo>
                  <a:pt x="14916" y="4137"/>
                </a:lnTo>
                <a:lnTo>
                  <a:pt x="14600" y="4112"/>
                </a:lnTo>
                <a:lnTo>
                  <a:pt x="14259" y="4112"/>
                </a:lnTo>
                <a:lnTo>
                  <a:pt x="14648" y="3796"/>
                </a:lnTo>
                <a:close/>
                <a:moveTo>
                  <a:pt x="13943" y="4404"/>
                </a:moveTo>
                <a:lnTo>
                  <a:pt x="14283" y="4453"/>
                </a:lnTo>
                <a:lnTo>
                  <a:pt x="14648" y="4502"/>
                </a:lnTo>
                <a:lnTo>
                  <a:pt x="15354" y="4550"/>
                </a:lnTo>
                <a:lnTo>
                  <a:pt x="15524" y="4575"/>
                </a:lnTo>
                <a:lnTo>
                  <a:pt x="15330" y="4745"/>
                </a:lnTo>
                <a:lnTo>
                  <a:pt x="15184" y="4915"/>
                </a:lnTo>
                <a:lnTo>
                  <a:pt x="14697" y="4818"/>
                </a:lnTo>
                <a:lnTo>
                  <a:pt x="14186" y="4745"/>
                </a:lnTo>
                <a:lnTo>
                  <a:pt x="13699" y="4672"/>
                </a:lnTo>
                <a:lnTo>
                  <a:pt x="13797" y="4550"/>
                </a:lnTo>
                <a:lnTo>
                  <a:pt x="13943" y="4404"/>
                </a:lnTo>
                <a:close/>
                <a:moveTo>
                  <a:pt x="14721" y="0"/>
                </a:moveTo>
                <a:lnTo>
                  <a:pt x="14673" y="24"/>
                </a:lnTo>
                <a:lnTo>
                  <a:pt x="14600" y="49"/>
                </a:lnTo>
                <a:lnTo>
                  <a:pt x="14551" y="97"/>
                </a:lnTo>
                <a:lnTo>
                  <a:pt x="14235" y="389"/>
                </a:lnTo>
                <a:lnTo>
                  <a:pt x="13894" y="681"/>
                </a:lnTo>
                <a:lnTo>
                  <a:pt x="13213" y="1217"/>
                </a:lnTo>
                <a:lnTo>
                  <a:pt x="12921" y="1460"/>
                </a:lnTo>
                <a:lnTo>
                  <a:pt x="12775" y="1606"/>
                </a:lnTo>
                <a:lnTo>
                  <a:pt x="12629" y="1752"/>
                </a:lnTo>
                <a:lnTo>
                  <a:pt x="12507" y="1922"/>
                </a:lnTo>
                <a:lnTo>
                  <a:pt x="12385" y="2093"/>
                </a:lnTo>
                <a:lnTo>
                  <a:pt x="12337" y="2263"/>
                </a:lnTo>
                <a:lnTo>
                  <a:pt x="12312" y="2458"/>
                </a:lnTo>
                <a:lnTo>
                  <a:pt x="12337" y="2506"/>
                </a:lnTo>
                <a:lnTo>
                  <a:pt x="12312" y="2531"/>
                </a:lnTo>
                <a:lnTo>
                  <a:pt x="12337" y="2774"/>
                </a:lnTo>
                <a:lnTo>
                  <a:pt x="12385" y="3017"/>
                </a:lnTo>
                <a:lnTo>
                  <a:pt x="12507" y="3504"/>
                </a:lnTo>
                <a:lnTo>
                  <a:pt x="12531" y="3796"/>
                </a:lnTo>
                <a:lnTo>
                  <a:pt x="12580" y="4137"/>
                </a:lnTo>
                <a:lnTo>
                  <a:pt x="12629" y="4453"/>
                </a:lnTo>
                <a:lnTo>
                  <a:pt x="12677" y="4599"/>
                </a:lnTo>
                <a:lnTo>
                  <a:pt x="12750" y="4745"/>
                </a:lnTo>
                <a:lnTo>
                  <a:pt x="12288" y="5256"/>
                </a:lnTo>
                <a:lnTo>
                  <a:pt x="11972" y="5621"/>
                </a:lnTo>
                <a:lnTo>
                  <a:pt x="11631" y="5961"/>
                </a:lnTo>
                <a:lnTo>
                  <a:pt x="10925" y="6643"/>
                </a:lnTo>
                <a:lnTo>
                  <a:pt x="10220" y="7300"/>
                </a:lnTo>
                <a:lnTo>
                  <a:pt x="9490" y="7981"/>
                </a:lnTo>
                <a:lnTo>
                  <a:pt x="9125" y="8370"/>
                </a:lnTo>
                <a:lnTo>
                  <a:pt x="8760" y="8760"/>
                </a:lnTo>
                <a:lnTo>
                  <a:pt x="8371" y="9149"/>
                </a:lnTo>
                <a:lnTo>
                  <a:pt x="8006" y="9538"/>
                </a:lnTo>
                <a:lnTo>
                  <a:pt x="7884" y="9490"/>
                </a:lnTo>
                <a:lnTo>
                  <a:pt x="7665" y="9490"/>
                </a:lnTo>
                <a:lnTo>
                  <a:pt x="7568" y="9514"/>
                </a:lnTo>
                <a:lnTo>
                  <a:pt x="7422" y="9538"/>
                </a:lnTo>
                <a:lnTo>
                  <a:pt x="7276" y="9587"/>
                </a:lnTo>
                <a:lnTo>
                  <a:pt x="7154" y="9684"/>
                </a:lnTo>
                <a:lnTo>
                  <a:pt x="7057" y="9830"/>
                </a:lnTo>
                <a:lnTo>
                  <a:pt x="6984" y="9976"/>
                </a:lnTo>
                <a:lnTo>
                  <a:pt x="6935" y="10147"/>
                </a:lnTo>
                <a:lnTo>
                  <a:pt x="6959" y="10317"/>
                </a:lnTo>
                <a:lnTo>
                  <a:pt x="7008" y="10487"/>
                </a:lnTo>
                <a:lnTo>
                  <a:pt x="7105" y="10633"/>
                </a:lnTo>
                <a:lnTo>
                  <a:pt x="7251" y="10755"/>
                </a:lnTo>
                <a:lnTo>
                  <a:pt x="7397" y="10828"/>
                </a:lnTo>
                <a:lnTo>
                  <a:pt x="7568" y="10877"/>
                </a:lnTo>
                <a:lnTo>
                  <a:pt x="7738" y="10901"/>
                </a:lnTo>
                <a:lnTo>
                  <a:pt x="7884" y="10877"/>
                </a:lnTo>
                <a:lnTo>
                  <a:pt x="8006" y="10804"/>
                </a:lnTo>
                <a:lnTo>
                  <a:pt x="8127" y="10731"/>
                </a:lnTo>
                <a:lnTo>
                  <a:pt x="8225" y="10633"/>
                </a:lnTo>
                <a:lnTo>
                  <a:pt x="8298" y="10512"/>
                </a:lnTo>
                <a:lnTo>
                  <a:pt x="8346" y="10390"/>
                </a:lnTo>
                <a:lnTo>
                  <a:pt x="8371" y="10244"/>
                </a:lnTo>
                <a:lnTo>
                  <a:pt x="8371" y="10098"/>
                </a:lnTo>
                <a:lnTo>
                  <a:pt x="8371" y="10049"/>
                </a:lnTo>
                <a:lnTo>
                  <a:pt x="8711" y="9733"/>
                </a:lnTo>
                <a:lnTo>
                  <a:pt x="9003" y="9392"/>
                </a:lnTo>
                <a:lnTo>
                  <a:pt x="9295" y="9052"/>
                </a:lnTo>
                <a:lnTo>
                  <a:pt x="9587" y="8760"/>
                </a:lnTo>
                <a:lnTo>
                  <a:pt x="10317" y="8054"/>
                </a:lnTo>
                <a:lnTo>
                  <a:pt x="11047" y="7373"/>
                </a:lnTo>
                <a:lnTo>
                  <a:pt x="11777" y="6691"/>
                </a:lnTo>
                <a:lnTo>
                  <a:pt x="12507" y="5986"/>
                </a:lnTo>
                <a:lnTo>
                  <a:pt x="12896" y="5548"/>
                </a:lnTo>
                <a:lnTo>
                  <a:pt x="13310" y="5086"/>
                </a:lnTo>
                <a:lnTo>
                  <a:pt x="13529" y="5159"/>
                </a:lnTo>
                <a:lnTo>
                  <a:pt x="13748" y="5207"/>
                </a:lnTo>
                <a:lnTo>
                  <a:pt x="14186" y="5280"/>
                </a:lnTo>
                <a:lnTo>
                  <a:pt x="14648" y="5353"/>
                </a:lnTo>
                <a:lnTo>
                  <a:pt x="15086" y="5426"/>
                </a:lnTo>
                <a:lnTo>
                  <a:pt x="15184" y="5426"/>
                </a:lnTo>
                <a:lnTo>
                  <a:pt x="15281" y="5402"/>
                </a:lnTo>
                <a:lnTo>
                  <a:pt x="15354" y="5353"/>
                </a:lnTo>
                <a:lnTo>
                  <a:pt x="15403" y="5280"/>
                </a:lnTo>
                <a:lnTo>
                  <a:pt x="15524" y="5207"/>
                </a:lnTo>
                <a:lnTo>
                  <a:pt x="15670" y="5134"/>
                </a:lnTo>
                <a:lnTo>
                  <a:pt x="15938" y="4940"/>
                </a:lnTo>
                <a:lnTo>
                  <a:pt x="16352" y="4526"/>
                </a:lnTo>
                <a:lnTo>
                  <a:pt x="16692" y="4210"/>
                </a:lnTo>
                <a:lnTo>
                  <a:pt x="17009" y="3869"/>
                </a:lnTo>
                <a:lnTo>
                  <a:pt x="17325" y="3504"/>
                </a:lnTo>
                <a:lnTo>
                  <a:pt x="17617" y="3115"/>
                </a:lnTo>
                <a:lnTo>
                  <a:pt x="17641" y="3066"/>
                </a:lnTo>
                <a:lnTo>
                  <a:pt x="17666" y="3017"/>
                </a:lnTo>
                <a:lnTo>
                  <a:pt x="17641" y="2896"/>
                </a:lnTo>
                <a:lnTo>
                  <a:pt x="17690" y="2774"/>
                </a:lnTo>
                <a:lnTo>
                  <a:pt x="17714" y="2701"/>
                </a:lnTo>
                <a:lnTo>
                  <a:pt x="17690" y="2652"/>
                </a:lnTo>
                <a:lnTo>
                  <a:pt x="17690" y="2579"/>
                </a:lnTo>
                <a:lnTo>
                  <a:pt x="17641" y="2531"/>
                </a:lnTo>
                <a:lnTo>
                  <a:pt x="17593" y="2506"/>
                </a:lnTo>
                <a:lnTo>
                  <a:pt x="17495" y="2482"/>
                </a:lnTo>
                <a:lnTo>
                  <a:pt x="16838" y="2360"/>
                </a:lnTo>
                <a:lnTo>
                  <a:pt x="16473" y="2312"/>
                </a:lnTo>
                <a:lnTo>
                  <a:pt x="16108" y="2287"/>
                </a:lnTo>
                <a:lnTo>
                  <a:pt x="16303" y="2068"/>
                </a:lnTo>
                <a:lnTo>
                  <a:pt x="16522" y="1801"/>
                </a:lnTo>
                <a:lnTo>
                  <a:pt x="16790" y="1582"/>
                </a:lnTo>
                <a:lnTo>
                  <a:pt x="17033" y="1338"/>
                </a:lnTo>
                <a:lnTo>
                  <a:pt x="17276" y="1095"/>
                </a:lnTo>
                <a:lnTo>
                  <a:pt x="17325" y="1022"/>
                </a:lnTo>
                <a:lnTo>
                  <a:pt x="17374" y="949"/>
                </a:lnTo>
                <a:lnTo>
                  <a:pt x="17374" y="876"/>
                </a:lnTo>
                <a:lnTo>
                  <a:pt x="17374" y="803"/>
                </a:lnTo>
                <a:lnTo>
                  <a:pt x="17325" y="681"/>
                </a:lnTo>
                <a:lnTo>
                  <a:pt x="17252" y="560"/>
                </a:lnTo>
                <a:lnTo>
                  <a:pt x="17155" y="487"/>
                </a:lnTo>
                <a:lnTo>
                  <a:pt x="17009" y="438"/>
                </a:lnTo>
                <a:lnTo>
                  <a:pt x="16960" y="462"/>
                </a:lnTo>
                <a:lnTo>
                  <a:pt x="16887" y="462"/>
                </a:lnTo>
                <a:lnTo>
                  <a:pt x="16838" y="511"/>
                </a:lnTo>
                <a:lnTo>
                  <a:pt x="16765" y="560"/>
                </a:lnTo>
                <a:lnTo>
                  <a:pt x="16571" y="803"/>
                </a:lnTo>
                <a:lnTo>
                  <a:pt x="16352" y="1022"/>
                </a:lnTo>
                <a:lnTo>
                  <a:pt x="16133" y="1241"/>
                </a:lnTo>
                <a:lnTo>
                  <a:pt x="15914" y="1460"/>
                </a:lnTo>
                <a:lnTo>
                  <a:pt x="15500" y="1971"/>
                </a:lnTo>
                <a:lnTo>
                  <a:pt x="15427" y="1436"/>
                </a:lnTo>
                <a:lnTo>
                  <a:pt x="15354" y="1095"/>
                </a:lnTo>
                <a:lnTo>
                  <a:pt x="15281" y="779"/>
                </a:lnTo>
                <a:lnTo>
                  <a:pt x="15184" y="462"/>
                </a:lnTo>
                <a:lnTo>
                  <a:pt x="15111" y="292"/>
                </a:lnTo>
                <a:lnTo>
                  <a:pt x="15013" y="146"/>
                </a:lnTo>
                <a:lnTo>
                  <a:pt x="14965" y="97"/>
                </a:lnTo>
                <a:lnTo>
                  <a:pt x="14916" y="49"/>
                </a:lnTo>
                <a:lnTo>
                  <a:pt x="14794" y="24"/>
                </a:lnTo>
                <a:lnTo>
                  <a:pt x="14721" y="0"/>
                </a:lnTo>
                <a:close/>
                <a:moveTo>
                  <a:pt x="7543" y="6691"/>
                </a:moveTo>
                <a:lnTo>
                  <a:pt x="7203" y="6716"/>
                </a:lnTo>
                <a:lnTo>
                  <a:pt x="6886" y="6789"/>
                </a:lnTo>
                <a:lnTo>
                  <a:pt x="6570" y="6862"/>
                </a:lnTo>
                <a:lnTo>
                  <a:pt x="6254" y="6983"/>
                </a:lnTo>
                <a:lnTo>
                  <a:pt x="5962" y="7105"/>
                </a:lnTo>
                <a:lnTo>
                  <a:pt x="5670" y="7275"/>
                </a:lnTo>
                <a:lnTo>
                  <a:pt x="5402" y="7470"/>
                </a:lnTo>
                <a:lnTo>
                  <a:pt x="5159" y="7713"/>
                </a:lnTo>
                <a:lnTo>
                  <a:pt x="4940" y="7957"/>
                </a:lnTo>
                <a:lnTo>
                  <a:pt x="4745" y="8249"/>
                </a:lnTo>
                <a:lnTo>
                  <a:pt x="4599" y="8565"/>
                </a:lnTo>
                <a:lnTo>
                  <a:pt x="4477" y="8857"/>
                </a:lnTo>
                <a:lnTo>
                  <a:pt x="4380" y="9149"/>
                </a:lnTo>
                <a:lnTo>
                  <a:pt x="4307" y="9441"/>
                </a:lnTo>
                <a:lnTo>
                  <a:pt x="4258" y="9733"/>
                </a:lnTo>
                <a:lnTo>
                  <a:pt x="4234" y="10025"/>
                </a:lnTo>
                <a:lnTo>
                  <a:pt x="4234" y="10317"/>
                </a:lnTo>
                <a:lnTo>
                  <a:pt x="4258" y="10609"/>
                </a:lnTo>
                <a:lnTo>
                  <a:pt x="4307" y="10901"/>
                </a:lnTo>
                <a:lnTo>
                  <a:pt x="4356" y="11193"/>
                </a:lnTo>
                <a:lnTo>
                  <a:pt x="4453" y="11461"/>
                </a:lnTo>
                <a:lnTo>
                  <a:pt x="4550" y="11728"/>
                </a:lnTo>
                <a:lnTo>
                  <a:pt x="4696" y="11996"/>
                </a:lnTo>
                <a:lnTo>
                  <a:pt x="4842" y="12239"/>
                </a:lnTo>
                <a:lnTo>
                  <a:pt x="5013" y="12458"/>
                </a:lnTo>
                <a:lnTo>
                  <a:pt x="5207" y="12677"/>
                </a:lnTo>
                <a:lnTo>
                  <a:pt x="5426" y="12872"/>
                </a:lnTo>
                <a:lnTo>
                  <a:pt x="5670" y="13067"/>
                </a:lnTo>
                <a:lnTo>
                  <a:pt x="5913" y="13213"/>
                </a:lnTo>
                <a:lnTo>
                  <a:pt x="6181" y="13334"/>
                </a:lnTo>
                <a:lnTo>
                  <a:pt x="6473" y="13456"/>
                </a:lnTo>
                <a:lnTo>
                  <a:pt x="6740" y="13529"/>
                </a:lnTo>
                <a:lnTo>
                  <a:pt x="7032" y="13602"/>
                </a:lnTo>
                <a:lnTo>
                  <a:pt x="7324" y="13650"/>
                </a:lnTo>
                <a:lnTo>
                  <a:pt x="7933" y="13650"/>
                </a:lnTo>
                <a:lnTo>
                  <a:pt x="8225" y="13626"/>
                </a:lnTo>
                <a:lnTo>
                  <a:pt x="8541" y="13577"/>
                </a:lnTo>
                <a:lnTo>
                  <a:pt x="8833" y="13505"/>
                </a:lnTo>
                <a:lnTo>
                  <a:pt x="9125" y="13407"/>
                </a:lnTo>
                <a:lnTo>
                  <a:pt x="9393" y="13310"/>
                </a:lnTo>
                <a:lnTo>
                  <a:pt x="9660" y="13164"/>
                </a:lnTo>
                <a:lnTo>
                  <a:pt x="9903" y="12994"/>
                </a:lnTo>
                <a:lnTo>
                  <a:pt x="10147" y="12823"/>
                </a:lnTo>
                <a:lnTo>
                  <a:pt x="10390" y="12604"/>
                </a:lnTo>
                <a:lnTo>
                  <a:pt x="10585" y="12361"/>
                </a:lnTo>
                <a:lnTo>
                  <a:pt x="10779" y="12118"/>
                </a:lnTo>
                <a:lnTo>
                  <a:pt x="10925" y="11826"/>
                </a:lnTo>
                <a:lnTo>
                  <a:pt x="11071" y="11558"/>
                </a:lnTo>
                <a:lnTo>
                  <a:pt x="11193" y="11242"/>
                </a:lnTo>
                <a:lnTo>
                  <a:pt x="11266" y="10950"/>
                </a:lnTo>
                <a:lnTo>
                  <a:pt x="11339" y="10633"/>
                </a:lnTo>
                <a:lnTo>
                  <a:pt x="11388" y="10317"/>
                </a:lnTo>
                <a:lnTo>
                  <a:pt x="11388" y="9976"/>
                </a:lnTo>
                <a:lnTo>
                  <a:pt x="11363" y="9660"/>
                </a:lnTo>
                <a:lnTo>
                  <a:pt x="11315" y="9368"/>
                </a:lnTo>
                <a:lnTo>
                  <a:pt x="11242" y="9052"/>
                </a:lnTo>
                <a:lnTo>
                  <a:pt x="11120" y="8760"/>
                </a:lnTo>
                <a:lnTo>
                  <a:pt x="10974" y="8492"/>
                </a:lnTo>
                <a:lnTo>
                  <a:pt x="10147" y="9295"/>
                </a:lnTo>
                <a:lnTo>
                  <a:pt x="9733" y="9733"/>
                </a:lnTo>
                <a:lnTo>
                  <a:pt x="9636" y="9855"/>
                </a:lnTo>
                <a:lnTo>
                  <a:pt x="9636" y="9879"/>
                </a:lnTo>
                <a:lnTo>
                  <a:pt x="9636" y="10244"/>
                </a:lnTo>
                <a:lnTo>
                  <a:pt x="9587" y="10609"/>
                </a:lnTo>
                <a:lnTo>
                  <a:pt x="9539" y="10779"/>
                </a:lnTo>
                <a:lnTo>
                  <a:pt x="9466" y="10950"/>
                </a:lnTo>
                <a:lnTo>
                  <a:pt x="9393" y="11096"/>
                </a:lnTo>
                <a:lnTo>
                  <a:pt x="9295" y="11242"/>
                </a:lnTo>
                <a:lnTo>
                  <a:pt x="9149" y="11363"/>
                </a:lnTo>
                <a:lnTo>
                  <a:pt x="9003" y="11485"/>
                </a:lnTo>
                <a:lnTo>
                  <a:pt x="8882" y="11582"/>
                </a:lnTo>
                <a:lnTo>
                  <a:pt x="8736" y="11655"/>
                </a:lnTo>
                <a:lnTo>
                  <a:pt x="8590" y="11704"/>
                </a:lnTo>
                <a:lnTo>
                  <a:pt x="8444" y="11728"/>
                </a:lnTo>
                <a:lnTo>
                  <a:pt x="8127" y="11777"/>
                </a:lnTo>
                <a:lnTo>
                  <a:pt x="7811" y="11777"/>
                </a:lnTo>
                <a:lnTo>
                  <a:pt x="7470" y="11728"/>
                </a:lnTo>
                <a:lnTo>
                  <a:pt x="7178" y="11631"/>
                </a:lnTo>
                <a:lnTo>
                  <a:pt x="6886" y="11509"/>
                </a:lnTo>
                <a:lnTo>
                  <a:pt x="6643" y="11339"/>
                </a:lnTo>
                <a:lnTo>
                  <a:pt x="6521" y="11217"/>
                </a:lnTo>
                <a:lnTo>
                  <a:pt x="6400" y="11096"/>
                </a:lnTo>
                <a:lnTo>
                  <a:pt x="6327" y="10974"/>
                </a:lnTo>
                <a:lnTo>
                  <a:pt x="6254" y="10852"/>
                </a:lnTo>
                <a:lnTo>
                  <a:pt x="6132" y="10560"/>
                </a:lnTo>
                <a:lnTo>
                  <a:pt x="6059" y="10244"/>
                </a:lnTo>
                <a:lnTo>
                  <a:pt x="6059" y="9928"/>
                </a:lnTo>
                <a:lnTo>
                  <a:pt x="6083" y="9636"/>
                </a:lnTo>
                <a:lnTo>
                  <a:pt x="6181" y="9319"/>
                </a:lnTo>
                <a:lnTo>
                  <a:pt x="6302" y="9052"/>
                </a:lnTo>
                <a:lnTo>
                  <a:pt x="6400" y="8906"/>
                </a:lnTo>
                <a:lnTo>
                  <a:pt x="6497" y="8808"/>
                </a:lnTo>
                <a:lnTo>
                  <a:pt x="6594" y="8687"/>
                </a:lnTo>
                <a:lnTo>
                  <a:pt x="6716" y="8614"/>
                </a:lnTo>
                <a:lnTo>
                  <a:pt x="6984" y="8468"/>
                </a:lnTo>
                <a:lnTo>
                  <a:pt x="7276" y="8370"/>
                </a:lnTo>
                <a:lnTo>
                  <a:pt x="7495" y="8322"/>
                </a:lnTo>
                <a:lnTo>
                  <a:pt x="7689" y="8322"/>
                </a:lnTo>
                <a:lnTo>
                  <a:pt x="8054" y="8370"/>
                </a:lnTo>
                <a:lnTo>
                  <a:pt x="8200" y="8200"/>
                </a:lnTo>
                <a:lnTo>
                  <a:pt x="8565" y="7811"/>
                </a:lnTo>
                <a:lnTo>
                  <a:pt x="8955" y="7421"/>
                </a:lnTo>
                <a:lnTo>
                  <a:pt x="9344" y="7032"/>
                </a:lnTo>
                <a:lnTo>
                  <a:pt x="9295" y="6983"/>
                </a:lnTo>
                <a:lnTo>
                  <a:pt x="9247" y="6959"/>
                </a:lnTo>
                <a:lnTo>
                  <a:pt x="8906" y="6862"/>
                </a:lnTo>
                <a:lnTo>
                  <a:pt x="8565" y="6764"/>
                </a:lnTo>
                <a:lnTo>
                  <a:pt x="8225" y="6716"/>
                </a:lnTo>
                <a:lnTo>
                  <a:pt x="7884" y="6691"/>
                </a:lnTo>
                <a:close/>
                <a:moveTo>
                  <a:pt x="13407" y="15621"/>
                </a:moveTo>
                <a:lnTo>
                  <a:pt x="13505" y="15694"/>
                </a:lnTo>
                <a:lnTo>
                  <a:pt x="13310" y="15865"/>
                </a:lnTo>
                <a:lnTo>
                  <a:pt x="13213" y="15962"/>
                </a:lnTo>
                <a:lnTo>
                  <a:pt x="13115" y="16059"/>
                </a:lnTo>
                <a:lnTo>
                  <a:pt x="12969" y="16278"/>
                </a:lnTo>
                <a:lnTo>
                  <a:pt x="12969" y="16303"/>
                </a:lnTo>
                <a:lnTo>
                  <a:pt x="12969" y="16351"/>
                </a:lnTo>
                <a:lnTo>
                  <a:pt x="12994" y="16400"/>
                </a:lnTo>
                <a:lnTo>
                  <a:pt x="13067" y="16424"/>
                </a:lnTo>
                <a:lnTo>
                  <a:pt x="13115" y="16424"/>
                </a:lnTo>
                <a:lnTo>
                  <a:pt x="13140" y="16400"/>
                </a:lnTo>
                <a:lnTo>
                  <a:pt x="13237" y="16327"/>
                </a:lnTo>
                <a:lnTo>
                  <a:pt x="13334" y="16254"/>
                </a:lnTo>
                <a:lnTo>
                  <a:pt x="13553" y="16132"/>
                </a:lnTo>
                <a:lnTo>
                  <a:pt x="13699" y="16035"/>
                </a:lnTo>
                <a:lnTo>
                  <a:pt x="13845" y="15938"/>
                </a:lnTo>
                <a:lnTo>
                  <a:pt x="13918" y="15986"/>
                </a:lnTo>
                <a:lnTo>
                  <a:pt x="13772" y="16132"/>
                </a:lnTo>
                <a:lnTo>
                  <a:pt x="13651" y="16254"/>
                </a:lnTo>
                <a:lnTo>
                  <a:pt x="13553" y="16351"/>
                </a:lnTo>
                <a:lnTo>
                  <a:pt x="13456" y="16497"/>
                </a:lnTo>
                <a:lnTo>
                  <a:pt x="13407" y="16570"/>
                </a:lnTo>
                <a:lnTo>
                  <a:pt x="13383" y="16643"/>
                </a:lnTo>
                <a:lnTo>
                  <a:pt x="13383" y="16692"/>
                </a:lnTo>
                <a:lnTo>
                  <a:pt x="13432" y="16741"/>
                </a:lnTo>
                <a:lnTo>
                  <a:pt x="13553" y="16741"/>
                </a:lnTo>
                <a:lnTo>
                  <a:pt x="13675" y="16668"/>
                </a:lnTo>
                <a:lnTo>
                  <a:pt x="13870" y="16497"/>
                </a:lnTo>
                <a:lnTo>
                  <a:pt x="14137" y="16278"/>
                </a:lnTo>
                <a:lnTo>
                  <a:pt x="14186" y="16230"/>
                </a:lnTo>
                <a:lnTo>
                  <a:pt x="14283" y="16351"/>
                </a:lnTo>
                <a:lnTo>
                  <a:pt x="13967" y="16643"/>
                </a:lnTo>
                <a:lnTo>
                  <a:pt x="13821" y="16862"/>
                </a:lnTo>
                <a:lnTo>
                  <a:pt x="13675" y="17057"/>
                </a:lnTo>
                <a:lnTo>
                  <a:pt x="13675" y="17106"/>
                </a:lnTo>
                <a:lnTo>
                  <a:pt x="13724" y="17106"/>
                </a:lnTo>
                <a:lnTo>
                  <a:pt x="13967" y="16984"/>
                </a:lnTo>
                <a:lnTo>
                  <a:pt x="14210" y="16887"/>
                </a:lnTo>
                <a:lnTo>
                  <a:pt x="14381" y="16789"/>
                </a:lnTo>
                <a:lnTo>
                  <a:pt x="14527" y="16668"/>
                </a:lnTo>
                <a:lnTo>
                  <a:pt x="14600" y="16765"/>
                </a:lnTo>
                <a:lnTo>
                  <a:pt x="14575" y="16789"/>
                </a:lnTo>
                <a:lnTo>
                  <a:pt x="14259" y="17033"/>
                </a:lnTo>
                <a:lnTo>
                  <a:pt x="14113" y="17154"/>
                </a:lnTo>
                <a:lnTo>
                  <a:pt x="13991" y="17300"/>
                </a:lnTo>
                <a:lnTo>
                  <a:pt x="13991" y="17349"/>
                </a:lnTo>
                <a:lnTo>
                  <a:pt x="14016" y="17349"/>
                </a:lnTo>
                <a:lnTo>
                  <a:pt x="14210" y="17300"/>
                </a:lnTo>
                <a:lnTo>
                  <a:pt x="14356" y="17252"/>
                </a:lnTo>
                <a:lnTo>
                  <a:pt x="14551" y="17154"/>
                </a:lnTo>
                <a:lnTo>
                  <a:pt x="14721" y="17057"/>
                </a:lnTo>
                <a:lnTo>
                  <a:pt x="14746" y="17203"/>
                </a:lnTo>
                <a:lnTo>
                  <a:pt x="14624" y="17252"/>
                </a:lnTo>
                <a:lnTo>
                  <a:pt x="14478" y="17300"/>
                </a:lnTo>
                <a:lnTo>
                  <a:pt x="14332" y="17373"/>
                </a:lnTo>
                <a:lnTo>
                  <a:pt x="14259" y="17422"/>
                </a:lnTo>
                <a:lnTo>
                  <a:pt x="14186" y="17471"/>
                </a:lnTo>
                <a:lnTo>
                  <a:pt x="14137" y="17544"/>
                </a:lnTo>
                <a:lnTo>
                  <a:pt x="14162" y="17641"/>
                </a:lnTo>
                <a:lnTo>
                  <a:pt x="14210" y="17690"/>
                </a:lnTo>
                <a:lnTo>
                  <a:pt x="14283" y="17714"/>
                </a:lnTo>
                <a:lnTo>
                  <a:pt x="14429" y="17714"/>
                </a:lnTo>
                <a:lnTo>
                  <a:pt x="14575" y="17665"/>
                </a:lnTo>
                <a:lnTo>
                  <a:pt x="14697" y="17617"/>
                </a:lnTo>
                <a:lnTo>
                  <a:pt x="14697" y="17641"/>
                </a:lnTo>
                <a:lnTo>
                  <a:pt x="14600" y="17738"/>
                </a:lnTo>
                <a:lnTo>
                  <a:pt x="14502" y="17811"/>
                </a:lnTo>
                <a:lnTo>
                  <a:pt x="14405" y="17860"/>
                </a:lnTo>
                <a:lnTo>
                  <a:pt x="14283" y="17884"/>
                </a:lnTo>
                <a:lnTo>
                  <a:pt x="14162" y="17909"/>
                </a:lnTo>
                <a:lnTo>
                  <a:pt x="14040" y="17884"/>
                </a:lnTo>
                <a:lnTo>
                  <a:pt x="13772" y="17836"/>
                </a:lnTo>
                <a:lnTo>
                  <a:pt x="13529" y="17738"/>
                </a:lnTo>
                <a:lnTo>
                  <a:pt x="13261" y="17592"/>
                </a:lnTo>
                <a:lnTo>
                  <a:pt x="13067" y="17471"/>
                </a:lnTo>
                <a:lnTo>
                  <a:pt x="12896" y="17349"/>
                </a:lnTo>
                <a:lnTo>
                  <a:pt x="12726" y="17179"/>
                </a:lnTo>
                <a:lnTo>
                  <a:pt x="12556" y="16984"/>
                </a:lnTo>
                <a:lnTo>
                  <a:pt x="12337" y="16765"/>
                </a:lnTo>
                <a:lnTo>
                  <a:pt x="12239" y="16692"/>
                </a:lnTo>
                <a:lnTo>
                  <a:pt x="12118" y="16668"/>
                </a:lnTo>
                <a:lnTo>
                  <a:pt x="12458" y="16424"/>
                </a:lnTo>
                <a:lnTo>
                  <a:pt x="12799" y="16181"/>
                </a:lnTo>
                <a:lnTo>
                  <a:pt x="13115" y="15913"/>
                </a:lnTo>
                <a:lnTo>
                  <a:pt x="13407" y="15621"/>
                </a:lnTo>
                <a:close/>
                <a:moveTo>
                  <a:pt x="2287" y="15548"/>
                </a:moveTo>
                <a:lnTo>
                  <a:pt x="2579" y="15840"/>
                </a:lnTo>
                <a:lnTo>
                  <a:pt x="2871" y="16084"/>
                </a:lnTo>
                <a:lnTo>
                  <a:pt x="3188" y="16351"/>
                </a:lnTo>
                <a:lnTo>
                  <a:pt x="3504" y="16570"/>
                </a:lnTo>
                <a:lnTo>
                  <a:pt x="3382" y="16765"/>
                </a:lnTo>
                <a:lnTo>
                  <a:pt x="3358" y="16741"/>
                </a:lnTo>
                <a:lnTo>
                  <a:pt x="3309" y="16668"/>
                </a:lnTo>
                <a:lnTo>
                  <a:pt x="3261" y="16619"/>
                </a:lnTo>
                <a:lnTo>
                  <a:pt x="3115" y="16522"/>
                </a:lnTo>
                <a:lnTo>
                  <a:pt x="2944" y="16449"/>
                </a:lnTo>
                <a:lnTo>
                  <a:pt x="2823" y="16351"/>
                </a:lnTo>
                <a:lnTo>
                  <a:pt x="2774" y="16351"/>
                </a:lnTo>
                <a:lnTo>
                  <a:pt x="2774" y="16376"/>
                </a:lnTo>
                <a:lnTo>
                  <a:pt x="2823" y="16522"/>
                </a:lnTo>
                <a:lnTo>
                  <a:pt x="2944" y="16668"/>
                </a:lnTo>
                <a:lnTo>
                  <a:pt x="2969" y="16692"/>
                </a:lnTo>
                <a:lnTo>
                  <a:pt x="2725" y="16546"/>
                </a:lnTo>
                <a:lnTo>
                  <a:pt x="2604" y="16497"/>
                </a:lnTo>
                <a:lnTo>
                  <a:pt x="2458" y="16473"/>
                </a:lnTo>
                <a:lnTo>
                  <a:pt x="2433" y="16473"/>
                </a:lnTo>
                <a:lnTo>
                  <a:pt x="2433" y="16522"/>
                </a:lnTo>
                <a:lnTo>
                  <a:pt x="2482" y="16619"/>
                </a:lnTo>
                <a:lnTo>
                  <a:pt x="2555" y="16692"/>
                </a:lnTo>
                <a:lnTo>
                  <a:pt x="2725" y="16862"/>
                </a:lnTo>
                <a:lnTo>
                  <a:pt x="2896" y="17008"/>
                </a:lnTo>
                <a:lnTo>
                  <a:pt x="3090" y="17130"/>
                </a:lnTo>
                <a:lnTo>
                  <a:pt x="2920" y="17300"/>
                </a:lnTo>
                <a:lnTo>
                  <a:pt x="2871" y="17276"/>
                </a:lnTo>
                <a:lnTo>
                  <a:pt x="2774" y="17203"/>
                </a:lnTo>
                <a:lnTo>
                  <a:pt x="2701" y="17106"/>
                </a:lnTo>
                <a:lnTo>
                  <a:pt x="2604" y="17008"/>
                </a:lnTo>
                <a:lnTo>
                  <a:pt x="2506" y="16935"/>
                </a:lnTo>
                <a:lnTo>
                  <a:pt x="2385" y="16887"/>
                </a:lnTo>
                <a:lnTo>
                  <a:pt x="2336" y="16862"/>
                </a:lnTo>
                <a:lnTo>
                  <a:pt x="2263" y="16887"/>
                </a:lnTo>
                <a:lnTo>
                  <a:pt x="2239" y="16911"/>
                </a:lnTo>
                <a:lnTo>
                  <a:pt x="2239" y="16960"/>
                </a:lnTo>
                <a:lnTo>
                  <a:pt x="2287" y="17057"/>
                </a:lnTo>
                <a:lnTo>
                  <a:pt x="2336" y="17179"/>
                </a:lnTo>
                <a:lnTo>
                  <a:pt x="2433" y="17300"/>
                </a:lnTo>
                <a:lnTo>
                  <a:pt x="2506" y="17422"/>
                </a:lnTo>
                <a:lnTo>
                  <a:pt x="2652" y="17544"/>
                </a:lnTo>
                <a:lnTo>
                  <a:pt x="2531" y="17617"/>
                </a:lnTo>
                <a:lnTo>
                  <a:pt x="2336" y="17519"/>
                </a:lnTo>
                <a:lnTo>
                  <a:pt x="2166" y="17398"/>
                </a:lnTo>
                <a:lnTo>
                  <a:pt x="2068" y="17325"/>
                </a:lnTo>
                <a:lnTo>
                  <a:pt x="1995" y="17300"/>
                </a:lnTo>
                <a:lnTo>
                  <a:pt x="1898" y="17252"/>
                </a:lnTo>
                <a:lnTo>
                  <a:pt x="1777" y="17227"/>
                </a:lnTo>
                <a:lnTo>
                  <a:pt x="1752" y="17252"/>
                </a:lnTo>
                <a:lnTo>
                  <a:pt x="1728" y="17276"/>
                </a:lnTo>
                <a:lnTo>
                  <a:pt x="1777" y="17398"/>
                </a:lnTo>
                <a:lnTo>
                  <a:pt x="1825" y="17519"/>
                </a:lnTo>
                <a:lnTo>
                  <a:pt x="1898" y="17641"/>
                </a:lnTo>
                <a:lnTo>
                  <a:pt x="1995" y="17738"/>
                </a:lnTo>
                <a:lnTo>
                  <a:pt x="2117" y="17860"/>
                </a:lnTo>
                <a:lnTo>
                  <a:pt x="1874" y="17763"/>
                </a:lnTo>
                <a:lnTo>
                  <a:pt x="1679" y="17665"/>
                </a:lnTo>
                <a:lnTo>
                  <a:pt x="1582" y="17617"/>
                </a:lnTo>
                <a:lnTo>
                  <a:pt x="1485" y="17592"/>
                </a:lnTo>
                <a:lnTo>
                  <a:pt x="1436" y="17592"/>
                </a:lnTo>
                <a:lnTo>
                  <a:pt x="1363" y="17641"/>
                </a:lnTo>
                <a:lnTo>
                  <a:pt x="1339" y="17690"/>
                </a:lnTo>
                <a:lnTo>
                  <a:pt x="1339" y="17738"/>
                </a:lnTo>
                <a:lnTo>
                  <a:pt x="1412" y="17860"/>
                </a:lnTo>
                <a:lnTo>
                  <a:pt x="1509" y="17957"/>
                </a:lnTo>
                <a:lnTo>
                  <a:pt x="1363" y="17909"/>
                </a:lnTo>
                <a:lnTo>
                  <a:pt x="1266" y="17836"/>
                </a:lnTo>
                <a:lnTo>
                  <a:pt x="1168" y="17738"/>
                </a:lnTo>
                <a:lnTo>
                  <a:pt x="1095" y="17592"/>
                </a:lnTo>
                <a:lnTo>
                  <a:pt x="1071" y="17422"/>
                </a:lnTo>
                <a:lnTo>
                  <a:pt x="1095" y="17227"/>
                </a:lnTo>
                <a:lnTo>
                  <a:pt x="1144" y="17057"/>
                </a:lnTo>
                <a:lnTo>
                  <a:pt x="1217" y="16887"/>
                </a:lnTo>
                <a:lnTo>
                  <a:pt x="1436" y="16522"/>
                </a:lnTo>
                <a:lnTo>
                  <a:pt x="1631" y="16254"/>
                </a:lnTo>
                <a:lnTo>
                  <a:pt x="1777" y="16059"/>
                </a:lnTo>
                <a:lnTo>
                  <a:pt x="1947" y="15889"/>
                </a:lnTo>
                <a:lnTo>
                  <a:pt x="2117" y="15719"/>
                </a:lnTo>
                <a:lnTo>
                  <a:pt x="2287" y="15548"/>
                </a:lnTo>
                <a:close/>
                <a:moveTo>
                  <a:pt x="7689" y="2336"/>
                </a:moveTo>
                <a:lnTo>
                  <a:pt x="7203" y="2360"/>
                </a:lnTo>
                <a:lnTo>
                  <a:pt x="6716" y="2409"/>
                </a:lnTo>
                <a:lnTo>
                  <a:pt x="6205" y="2482"/>
                </a:lnTo>
                <a:lnTo>
                  <a:pt x="5718" y="2604"/>
                </a:lnTo>
                <a:lnTo>
                  <a:pt x="5256" y="2725"/>
                </a:lnTo>
                <a:lnTo>
                  <a:pt x="4794" y="2896"/>
                </a:lnTo>
                <a:lnTo>
                  <a:pt x="4404" y="3066"/>
                </a:lnTo>
                <a:lnTo>
                  <a:pt x="4015" y="3261"/>
                </a:lnTo>
                <a:lnTo>
                  <a:pt x="3626" y="3480"/>
                </a:lnTo>
                <a:lnTo>
                  <a:pt x="3261" y="3723"/>
                </a:lnTo>
                <a:lnTo>
                  <a:pt x="2896" y="3966"/>
                </a:lnTo>
                <a:lnTo>
                  <a:pt x="2555" y="4258"/>
                </a:lnTo>
                <a:lnTo>
                  <a:pt x="2214" y="4526"/>
                </a:lnTo>
                <a:lnTo>
                  <a:pt x="1923" y="4842"/>
                </a:lnTo>
                <a:lnTo>
                  <a:pt x="1655" y="5134"/>
                </a:lnTo>
                <a:lnTo>
                  <a:pt x="1412" y="5451"/>
                </a:lnTo>
                <a:lnTo>
                  <a:pt x="1217" y="5791"/>
                </a:lnTo>
                <a:lnTo>
                  <a:pt x="1071" y="6156"/>
                </a:lnTo>
                <a:lnTo>
                  <a:pt x="657" y="7105"/>
                </a:lnTo>
                <a:lnTo>
                  <a:pt x="463" y="7592"/>
                </a:lnTo>
                <a:lnTo>
                  <a:pt x="292" y="8078"/>
                </a:lnTo>
                <a:lnTo>
                  <a:pt x="171" y="8565"/>
                </a:lnTo>
                <a:lnTo>
                  <a:pt x="73" y="9052"/>
                </a:lnTo>
                <a:lnTo>
                  <a:pt x="25" y="9563"/>
                </a:lnTo>
                <a:lnTo>
                  <a:pt x="0" y="10074"/>
                </a:lnTo>
                <a:lnTo>
                  <a:pt x="25" y="10585"/>
                </a:lnTo>
                <a:lnTo>
                  <a:pt x="49" y="11096"/>
                </a:lnTo>
                <a:lnTo>
                  <a:pt x="122" y="11607"/>
                </a:lnTo>
                <a:lnTo>
                  <a:pt x="195" y="12093"/>
                </a:lnTo>
                <a:lnTo>
                  <a:pt x="268" y="12531"/>
                </a:lnTo>
                <a:lnTo>
                  <a:pt x="414" y="12945"/>
                </a:lnTo>
                <a:lnTo>
                  <a:pt x="584" y="13359"/>
                </a:lnTo>
                <a:lnTo>
                  <a:pt x="779" y="13723"/>
                </a:lnTo>
                <a:lnTo>
                  <a:pt x="1022" y="14088"/>
                </a:lnTo>
                <a:lnTo>
                  <a:pt x="1290" y="14453"/>
                </a:lnTo>
                <a:lnTo>
                  <a:pt x="1558" y="14794"/>
                </a:lnTo>
                <a:lnTo>
                  <a:pt x="1850" y="15135"/>
                </a:lnTo>
                <a:lnTo>
                  <a:pt x="1995" y="15281"/>
                </a:lnTo>
                <a:lnTo>
                  <a:pt x="1850" y="15378"/>
                </a:lnTo>
                <a:lnTo>
                  <a:pt x="1704" y="15500"/>
                </a:lnTo>
                <a:lnTo>
                  <a:pt x="1582" y="15621"/>
                </a:lnTo>
                <a:lnTo>
                  <a:pt x="1460" y="15767"/>
                </a:lnTo>
                <a:lnTo>
                  <a:pt x="1217" y="16084"/>
                </a:lnTo>
                <a:lnTo>
                  <a:pt x="1047" y="16351"/>
                </a:lnTo>
                <a:lnTo>
                  <a:pt x="925" y="16546"/>
                </a:lnTo>
                <a:lnTo>
                  <a:pt x="828" y="16741"/>
                </a:lnTo>
                <a:lnTo>
                  <a:pt x="730" y="16960"/>
                </a:lnTo>
                <a:lnTo>
                  <a:pt x="682" y="17179"/>
                </a:lnTo>
                <a:lnTo>
                  <a:pt x="633" y="17398"/>
                </a:lnTo>
                <a:lnTo>
                  <a:pt x="657" y="17617"/>
                </a:lnTo>
                <a:lnTo>
                  <a:pt x="706" y="17836"/>
                </a:lnTo>
                <a:lnTo>
                  <a:pt x="828" y="18055"/>
                </a:lnTo>
                <a:lnTo>
                  <a:pt x="901" y="18152"/>
                </a:lnTo>
                <a:lnTo>
                  <a:pt x="974" y="18225"/>
                </a:lnTo>
                <a:lnTo>
                  <a:pt x="1144" y="18322"/>
                </a:lnTo>
                <a:lnTo>
                  <a:pt x="1339" y="18395"/>
                </a:lnTo>
                <a:lnTo>
                  <a:pt x="1558" y="18420"/>
                </a:lnTo>
                <a:lnTo>
                  <a:pt x="1777" y="18420"/>
                </a:lnTo>
                <a:lnTo>
                  <a:pt x="1995" y="18371"/>
                </a:lnTo>
                <a:lnTo>
                  <a:pt x="2190" y="18322"/>
                </a:lnTo>
                <a:lnTo>
                  <a:pt x="2385" y="18249"/>
                </a:lnTo>
                <a:lnTo>
                  <a:pt x="2604" y="18128"/>
                </a:lnTo>
                <a:lnTo>
                  <a:pt x="2823" y="18006"/>
                </a:lnTo>
                <a:lnTo>
                  <a:pt x="3042" y="17836"/>
                </a:lnTo>
                <a:lnTo>
                  <a:pt x="3236" y="17665"/>
                </a:lnTo>
                <a:lnTo>
                  <a:pt x="3431" y="17471"/>
                </a:lnTo>
                <a:lnTo>
                  <a:pt x="3601" y="17276"/>
                </a:lnTo>
                <a:lnTo>
                  <a:pt x="3893" y="16838"/>
                </a:lnTo>
                <a:lnTo>
                  <a:pt x="4258" y="17081"/>
                </a:lnTo>
                <a:lnTo>
                  <a:pt x="4648" y="17276"/>
                </a:lnTo>
                <a:lnTo>
                  <a:pt x="4867" y="17398"/>
                </a:lnTo>
                <a:lnTo>
                  <a:pt x="5110" y="17495"/>
                </a:lnTo>
                <a:lnTo>
                  <a:pt x="5353" y="17568"/>
                </a:lnTo>
                <a:lnTo>
                  <a:pt x="5597" y="17641"/>
                </a:lnTo>
                <a:lnTo>
                  <a:pt x="6083" y="17738"/>
                </a:lnTo>
                <a:lnTo>
                  <a:pt x="6594" y="17811"/>
                </a:lnTo>
                <a:lnTo>
                  <a:pt x="7057" y="17884"/>
                </a:lnTo>
                <a:lnTo>
                  <a:pt x="7519" y="17909"/>
                </a:lnTo>
                <a:lnTo>
                  <a:pt x="8006" y="17909"/>
                </a:lnTo>
                <a:lnTo>
                  <a:pt x="8492" y="17860"/>
                </a:lnTo>
                <a:lnTo>
                  <a:pt x="8541" y="17884"/>
                </a:lnTo>
                <a:lnTo>
                  <a:pt x="8590" y="17860"/>
                </a:lnTo>
                <a:lnTo>
                  <a:pt x="8736" y="17811"/>
                </a:lnTo>
                <a:lnTo>
                  <a:pt x="8906" y="17787"/>
                </a:lnTo>
                <a:lnTo>
                  <a:pt x="9222" y="17738"/>
                </a:lnTo>
                <a:lnTo>
                  <a:pt x="9514" y="17690"/>
                </a:lnTo>
                <a:lnTo>
                  <a:pt x="9782" y="17592"/>
                </a:lnTo>
                <a:lnTo>
                  <a:pt x="10317" y="17398"/>
                </a:lnTo>
                <a:lnTo>
                  <a:pt x="11120" y="17130"/>
                </a:lnTo>
                <a:lnTo>
                  <a:pt x="11509" y="16984"/>
                </a:lnTo>
                <a:lnTo>
                  <a:pt x="11899" y="16789"/>
                </a:lnTo>
                <a:lnTo>
                  <a:pt x="11899" y="16814"/>
                </a:lnTo>
                <a:lnTo>
                  <a:pt x="11996" y="17033"/>
                </a:lnTo>
                <a:lnTo>
                  <a:pt x="12118" y="17227"/>
                </a:lnTo>
                <a:lnTo>
                  <a:pt x="12288" y="17446"/>
                </a:lnTo>
                <a:lnTo>
                  <a:pt x="12483" y="17641"/>
                </a:lnTo>
                <a:lnTo>
                  <a:pt x="12702" y="17811"/>
                </a:lnTo>
                <a:lnTo>
                  <a:pt x="12921" y="17957"/>
                </a:lnTo>
                <a:lnTo>
                  <a:pt x="13115" y="18079"/>
                </a:lnTo>
                <a:lnTo>
                  <a:pt x="13334" y="18176"/>
                </a:lnTo>
                <a:lnTo>
                  <a:pt x="13529" y="18249"/>
                </a:lnTo>
                <a:lnTo>
                  <a:pt x="13748" y="18298"/>
                </a:lnTo>
                <a:lnTo>
                  <a:pt x="13991" y="18347"/>
                </a:lnTo>
                <a:lnTo>
                  <a:pt x="14259" y="18347"/>
                </a:lnTo>
                <a:lnTo>
                  <a:pt x="14478" y="18322"/>
                </a:lnTo>
                <a:lnTo>
                  <a:pt x="14721" y="18249"/>
                </a:lnTo>
                <a:lnTo>
                  <a:pt x="14819" y="18176"/>
                </a:lnTo>
                <a:lnTo>
                  <a:pt x="14892" y="18103"/>
                </a:lnTo>
                <a:lnTo>
                  <a:pt x="14989" y="18030"/>
                </a:lnTo>
                <a:lnTo>
                  <a:pt x="15038" y="17933"/>
                </a:lnTo>
                <a:lnTo>
                  <a:pt x="15135" y="17763"/>
                </a:lnTo>
                <a:lnTo>
                  <a:pt x="15159" y="17568"/>
                </a:lnTo>
                <a:lnTo>
                  <a:pt x="15184" y="17373"/>
                </a:lnTo>
                <a:lnTo>
                  <a:pt x="15159" y="17203"/>
                </a:lnTo>
                <a:lnTo>
                  <a:pt x="15111" y="17008"/>
                </a:lnTo>
                <a:lnTo>
                  <a:pt x="15062" y="16838"/>
                </a:lnTo>
                <a:lnTo>
                  <a:pt x="14965" y="16643"/>
                </a:lnTo>
                <a:lnTo>
                  <a:pt x="14867" y="16473"/>
                </a:lnTo>
                <a:lnTo>
                  <a:pt x="14600" y="16132"/>
                </a:lnTo>
                <a:lnTo>
                  <a:pt x="14308" y="15792"/>
                </a:lnTo>
                <a:lnTo>
                  <a:pt x="13991" y="15524"/>
                </a:lnTo>
                <a:lnTo>
                  <a:pt x="13675" y="15281"/>
                </a:lnTo>
                <a:lnTo>
                  <a:pt x="13967" y="14916"/>
                </a:lnTo>
                <a:lnTo>
                  <a:pt x="14235" y="14551"/>
                </a:lnTo>
                <a:lnTo>
                  <a:pt x="14478" y="14137"/>
                </a:lnTo>
                <a:lnTo>
                  <a:pt x="14673" y="13748"/>
                </a:lnTo>
                <a:lnTo>
                  <a:pt x="14916" y="13237"/>
                </a:lnTo>
                <a:lnTo>
                  <a:pt x="15111" y="12677"/>
                </a:lnTo>
                <a:lnTo>
                  <a:pt x="15257" y="12118"/>
                </a:lnTo>
                <a:lnTo>
                  <a:pt x="15378" y="11534"/>
                </a:lnTo>
                <a:lnTo>
                  <a:pt x="15476" y="10950"/>
                </a:lnTo>
                <a:lnTo>
                  <a:pt x="15524" y="10366"/>
                </a:lnTo>
                <a:lnTo>
                  <a:pt x="15549" y="9782"/>
                </a:lnTo>
                <a:lnTo>
                  <a:pt x="15549" y="9222"/>
                </a:lnTo>
                <a:lnTo>
                  <a:pt x="15524" y="8979"/>
                </a:lnTo>
                <a:lnTo>
                  <a:pt x="15476" y="8735"/>
                </a:lnTo>
                <a:lnTo>
                  <a:pt x="15354" y="8249"/>
                </a:lnTo>
                <a:lnTo>
                  <a:pt x="15208" y="7786"/>
                </a:lnTo>
                <a:lnTo>
                  <a:pt x="15038" y="7348"/>
                </a:lnTo>
                <a:lnTo>
                  <a:pt x="14867" y="6910"/>
                </a:lnTo>
                <a:lnTo>
                  <a:pt x="14794" y="6691"/>
                </a:lnTo>
                <a:lnTo>
                  <a:pt x="14697" y="6472"/>
                </a:lnTo>
                <a:lnTo>
                  <a:pt x="14575" y="6278"/>
                </a:lnTo>
                <a:lnTo>
                  <a:pt x="14429" y="6107"/>
                </a:lnTo>
                <a:lnTo>
                  <a:pt x="14381" y="6107"/>
                </a:lnTo>
                <a:lnTo>
                  <a:pt x="13991" y="6034"/>
                </a:lnTo>
                <a:lnTo>
                  <a:pt x="13578" y="5961"/>
                </a:lnTo>
                <a:lnTo>
                  <a:pt x="13042" y="6521"/>
                </a:lnTo>
                <a:lnTo>
                  <a:pt x="12458" y="7105"/>
                </a:lnTo>
                <a:lnTo>
                  <a:pt x="12580" y="7202"/>
                </a:lnTo>
                <a:lnTo>
                  <a:pt x="12702" y="7324"/>
                </a:lnTo>
                <a:lnTo>
                  <a:pt x="12799" y="7470"/>
                </a:lnTo>
                <a:lnTo>
                  <a:pt x="12872" y="7616"/>
                </a:lnTo>
                <a:lnTo>
                  <a:pt x="13018" y="7957"/>
                </a:lnTo>
                <a:lnTo>
                  <a:pt x="13140" y="8249"/>
                </a:lnTo>
                <a:lnTo>
                  <a:pt x="13213" y="8468"/>
                </a:lnTo>
                <a:lnTo>
                  <a:pt x="13286" y="8687"/>
                </a:lnTo>
                <a:lnTo>
                  <a:pt x="13383" y="9173"/>
                </a:lnTo>
                <a:lnTo>
                  <a:pt x="13407" y="9684"/>
                </a:lnTo>
                <a:lnTo>
                  <a:pt x="13407" y="10147"/>
                </a:lnTo>
                <a:lnTo>
                  <a:pt x="13383" y="10585"/>
                </a:lnTo>
                <a:lnTo>
                  <a:pt x="13310" y="11023"/>
                </a:lnTo>
                <a:lnTo>
                  <a:pt x="13188" y="11436"/>
                </a:lnTo>
                <a:lnTo>
                  <a:pt x="13042" y="11850"/>
                </a:lnTo>
                <a:lnTo>
                  <a:pt x="12872" y="12264"/>
                </a:lnTo>
                <a:lnTo>
                  <a:pt x="12677" y="12653"/>
                </a:lnTo>
                <a:lnTo>
                  <a:pt x="12458" y="13018"/>
                </a:lnTo>
                <a:lnTo>
                  <a:pt x="12239" y="13383"/>
                </a:lnTo>
                <a:lnTo>
                  <a:pt x="11923" y="13748"/>
                </a:lnTo>
                <a:lnTo>
                  <a:pt x="11582" y="14088"/>
                </a:lnTo>
                <a:lnTo>
                  <a:pt x="11217" y="14380"/>
                </a:lnTo>
                <a:lnTo>
                  <a:pt x="10828" y="14648"/>
                </a:lnTo>
                <a:lnTo>
                  <a:pt x="10414" y="14867"/>
                </a:lnTo>
                <a:lnTo>
                  <a:pt x="9976" y="15062"/>
                </a:lnTo>
                <a:lnTo>
                  <a:pt x="9539" y="15256"/>
                </a:lnTo>
                <a:lnTo>
                  <a:pt x="9101" y="15427"/>
                </a:lnTo>
                <a:lnTo>
                  <a:pt x="8809" y="15524"/>
                </a:lnTo>
                <a:lnTo>
                  <a:pt x="8517" y="15597"/>
                </a:lnTo>
                <a:lnTo>
                  <a:pt x="8225" y="15646"/>
                </a:lnTo>
                <a:lnTo>
                  <a:pt x="7957" y="15670"/>
                </a:lnTo>
                <a:lnTo>
                  <a:pt x="7397" y="15670"/>
                </a:lnTo>
                <a:lnTo>
                  <a:pt x="7130" y="15646"/>
                </a:lnTo>
                <a:lnTo>
                  <a:pt x="6862" y="15597"/>
                </a:lnTo>
                <a:lnTo>
                  <a:pt x="6594" y="15548"/>
                </a:lnTo>
                <a:lnTo>
                  <a:pt x="6327" y="15475"/>
                </a:lnTo>
                <a:lnTo>
                  <a:pt x="5816" y="15281"/>
                </a:lnTo>
                <a:lnTo>
                  <a:pt x="5280" y="15062"/>
                </a:lnTo>
                <a:lnTo>
                  <a:pt x="4769" y="14770"/>
                </a:lnTo>
                <a:lnTo>
                  <a:pt x="4015" y="14307"/>
                </a:lnTo>
                <a:lnTo>
                  <a:pt x="3918" y="14259"/>
                </a:lnTo>
                <a:lnTo>
                  <a:pt x="3820" y="14161"/>
                </a:lnTo>
                <a:lnTo>
                  <a:pt x="3674" y="13991"/>
                </a:lnTo>
                <a:lnTo>
                  <a:pt x="3382" y="13602"/>
                </a:lnTo>
                <a:lnTo>
                  <a:pt x="3066" y="13164"/>
                </a:lnTo>
                <a:lnTo>
                  <a:pt x="2774" y="12726"/>
                </a:lnTo>
                <a:lnTo>
                  <a:pt x="2652" y="12483"/>
                </a:lnTo>
                <a:lnTo>
                  <a:pt x="2555" y="12239"/>
                </a:lnTo>
                <a:lnTo>
                  <a:pt x="2458" y="11972"/>
                </a:lnTo>
                <a:lnTo>
                  <a:pt x="2360" y="11728"/>
                </a:lnTo>
                <a:lnTo>
                  <a:pt x="2263" y="11242"/>
                </a:lnTo>
                <a:lnTo>
                  <a:pt x="2214" y="10731"/>
                </a:lnTo>
                <a:lnTo>
                  <a:pt x="2214" y="10220"/>
                </a:lnTo>
                <a:lnTo>
                  <a:pt x="2239" y="9684"/>
                </a:lnTo>
                <a:lnTo>
                  <a:pt x="2336" y="9149"/>
                </a:lnTo>
                <a:lnTo>
                  <a:pt x="2433" y="8662"/>
                </a:lnTo>
                <a:lnTo>
                  <a:pt x="2604" y="8151"/>
                </a:lnTo>
                <a:lnTo>
                  <a:pt x="2774" y="7713"/>
                </a:lnTo>
                <a:lnTo>
                  <a:pt x="2969" y="7324"/>
                </a:lnTo>
                <a:lnTo>
                  <a:pt x="3188" y="6959"/>
                </a:lnTo>
                <a:lnTo>
                  <a:pt x="3431" y="6618"/>
                </a:lnTo>
                <a:lnTo>
                  <a:pt x="3699" y="6302"/>
                </a:lnTo>
                <a:lnTo>
                  <a:pt x="4015" y="6010"/>
                </a:lnTo>
                <a:lnTo>
                  <a:pt x="4331" y="5742"/>
                </a:lnTo>
                <a:lnTo>
                  <a:pt x="4648" y="5499"/>
                </a:lnTo>
                <a:lnTo>
                  <a:pt x="5013" y="5280"/>
                </a:lnTo>
                <a:lnTo>
                  <a:pt x="5378" y="5086"/>
                </a:lnTo>
                <a:lnTo>
                  <a:pt x="5767" y="4915"/>
                </a:lnTo>
                <a:lnTo>
                  <a:pt x="6156" y="4794"/>
                </a:lnTo>
                <a:lnTo>
                  <a:pt x="6570" y="4672"/>
                </a:lnTo>
                <a:lnTo>
                  <a:pt x="6984" y="4599"/>
                </a:lnTo>
                <a:lnTo>
                  <a:pt x="7397" y="4550"/>
                </a:lnTo>
                <a:lnTo>
                  <a:pt x="7811" y="4526"/>
                </a:lnTo>
                <a:lnTo>
                  <a:pt x="8225" y="4526"/>
                </a:lnTo>
                <a:lnTo>
                  <a:pt x="8614" y="4575"/>
                </a:lnTo>
                <a:lnTo>
                  <a:pt x="8979" y="4623"/>
                </a:lnTo>
                <a:lnTo>
                  <a:pt x="9344" y="4696"/>
                </a:lnTo>
                <a:lnTo>
                  <a:pt x="9685" y="4794"/>
                </a:lnTo>
                <a:lnTo>
                  <a:pt x="10049" y="4940"/>
                </a:lnTo>
                <a:lnTo>
                  <a:pt x="10390" y="5086"/>
                </a:lnTo>
                <a:lnTo>
                  <a:pt x="10706" y="5280"/>
                </a:lnTo>
                <a:lnTo>
                  <a:pt x="10998" y="5499"/>
                </a:lnTo>
                <a:lnTo>
                  <a:pt x="11363" y="5134"/>
                </a:lnTo>
                <a:lnTo>
                  <a:pt x="11704" y="4745"/>
                </a:lnTo>
                <a:lnTo>
                  <a:pt x="11874" y="4575"/>
                </a:lnTo>
                <a:lnTo>
                  <a:pt x="11801" y="4258"/>
                </a:lnTo>
                <a:lnTo>
                  <a:pt x="11777" y="3942"/>
                </a:lnTo>
                <a:lnTo>
                  <a:pt x="11728" y="3650"/>
                </a:lnTo>
                <a:lnTo>
                  <a:pt x="11680" y="3382"/>
                </a:lnTo>
                <a:lnTo>
                  <a:pt x="11169" y="3042"/>
                </a:lnTo>
                <a:lnTo>
                  <a:pt x="10925" y="2871"/>
                </a:lnTo>
                <a:lnTo>
                  <a:pt x="10633" y="2750"/>
                </a:lnTo>
                <a:lnTo>
                  <a:pt x="10147" y="2579"/>
                </a:lnTo>
                <a:lnTo>
                  <a:pt x="9685" y="2458"/>
                </a:lnTo>
                <a:lnTo>
                  <a:pt x="9174" y="2385"/>
                </a:lnTo>
                <a:lnTo>
                  <a:pt x="8687" y="2336"/>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4343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arm-Up">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724329" y="1494780"/>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461987" y="-461985"/>
            <a:ext cx="413213" cy="1337186"/>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19665" y="31670"/>
            <a:ext cx="1337186" cy="369332"/>
          </a:xfrm>
          <a:prstGeom prst="rect">
            <a:avLst/>
          </a:prstGeom>
          <a:noFill/>
        </p:spPr>
        <p:txBody>
          <a:bodyPr wrap="square" rtlCol="0">
            <a:spAutoFit/>
          </a:bodyPr>
          <a:lstStyle/>
          <a:p>
            <a:r>
              <a:rPr lang="en-US" b="1">
                <a:solidFill>
                  <a:schemeClr val="bg1"/>
                </a:solidFill>
                <a:latin typeface="Avenir Book" panose="02000503020000020003" pitchFamily="2" charset="0"/>
              </a:rPr>
              <a:t>Warm-up</a:t>
            </a:r>
          </a:p>
        </p:txBody>
      </p:sp>
      <p:sp>
        <p:nvSpPr>
          <p:cNvPr id="4" name="Title 1">
            <a:extLst>
              <a:ext uri="{FF2B5EF4-FFF2-40B4-BE49-F238E27FC236}">
                <a16:creationId xmlns:a16="http://schemas.microsoft.com/office/drawing/2014/main" id="{A02DF53E-6090-7B8D-ED04-7A57FCF930DD}"/>
              </a:ext>
            </a:extLst>
          </p:cNvPr>
          <p:cNvSpPr>
            <a:spLocks noGrp="1"/>
          </p:cNvSpPr>
          <p:nvPr>
            <p:ph type="title" hasCustomPrompt="1"/>
          </p:nvPr>
        </p:nvSpPr>
        <p:spPr>
          <a:xfrm>
            <a:off x="719446" y="681037"/>
            <a:ext cx="10515600" cy="710041"/>
          </a:xfrm>
        </p:spPr>
        <p:txBody>
          <a:bodyPr>
            <a:normAutofit/>
          </a:bodyPr>
          <a:lstStyle>
            <a:lvl1pPr>
              <a:defRPr sz="4000"/>
            </a:lvl1pPr>
          </a:lstStyle>
          <a:p>
            <a:r>
              <a:rPr lang="en-US"/>
              <a:t>Click to add name of activity</a:t>
            </a:r>
          </a:p>
        </p:txBody>
      </p:sp>
      <p:pic>
        <p:nvPicPr>
          <p:cNvPr id="6" name="Picture 5" descr="A picture containing sketch, drawing, clipart, symbol&#10;&#10;Description automatically generated">
            <a:extLst>
              <a:ext uri="{FF2B5EF4-FFF2-40B4-BE49-F238E27FC236}">
                <a16:creationId xmlns:a16="http://schemas.microsoft.com/office/drawing/2014/main" id="{678B8826-C998-4D14-BECA-C2D2E360F811}"/>
              </a:ext>
            </a:extLst>
          </p:cNvPr>
          <p:cNvPicPr>
            <a:picLocks noChangeAspect="1"/>
          </p:cNvPicPr>
          <p:nvPr userDrawn="1"/>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sharpenSoften amount="50000"/>
                    </a14:imgEffect>
                    <a14:imgEffect>
                      <a14:brightnessContrast bright="20000"/>
                    </a14:imgEffect>
                  </a14:imgLayer>
                </a14:imgProps>
              </a:ext>
            </a:extLst>
          </a:blip>
          <a:stretch>
            <a:fillRect/>
          </a:stretch>
        </p:blipFill>
        <p:spPr>
          <a:xfrm>
            <a:off x="11606480" y="43803"/>
            <a:ext cx="536357" cy="719161"/>
          </a:xfrm>
          <a:prstGeom prst="rect">
            <a:avLst/>
          </a:prstGeom>
        </p:spPr>
      </p:pic>
    </p:spTree>
    <p:extLst>
      <p:ext uri="{BB962C8B-B14F-4D97-AF65-F5344CB8AC3E}">
        <p14:creationId xmlns:p14="http://schemas.microsoft.com/office/powerpoint/2010/main" val="3471604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Jump Star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720693" y="749568"/>
            <a:ext cx="10515600" cy="50773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566770" y="-566766"/>
            <a:ext cx="386505" cy="1520043"/>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0" y="24310"/>
            <a:ext cx="1520043" cy="369332"/>
          </a:xfrm>
          <a:prstGeom prst="rect">
            <a:avLst/>
          </a:prstGeom>
          <a:noFill/>
        </p:spPr>
        <p:txBody>
          <a:bodyPr wrap="square" rtlCol="0">
            <a:spAutoFit/>
          </a:bodyPr>
          <a:lstStyle/>
          <a:p>
            <a:r>
              <a:rPr lang="en-US" b="1">
                <a:solidFill>
                  <a:schemeClr val="bg1"/>
                </a:solidFill>
                <a:latin typeface="Avenir Book" panose="02000503020000020003" pitchFamily="2" charset="0"/>
              </a:rPr>
              <a:t>Jump Start</a:t>
            </a:r>
          </a:p>
        </p:txBody>
      </p:sp>
      <p:pic>
        <p:nvPicPr>
          <p:cNvPr id="2" name="Picture 1" descr="A drawing of a person holding a rope&#10;&#10;Description automatically generated with low confidence">
            <a:extLst>
              <a:ext uri="{FF2B5EF4-FFF2-40B4-BE49-F238E27FC236}">
                <a16:creationId xmlns:a16="http://schemas.microsoft.com/office/drawing/2014/main" id="{F1E2F05B-8B5E-A186-7786-2142564AEB36}"/>
              </a:ext>
            </a:extLst>
          </p:cNvPr>
          <p:cNvPicPr>
            <a:picLocks noChangeAspect="1"/>
          </p:cNvPicPr>
          <p:nvPr userDrawn="1"/>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20000"/>
                    </a14:imgEffect>
                  </a14:imgLayer>
                </a14:imgProps>
              </a:ext>
            </a:extLst>
          </a:blip>
          <a:stretch>
            <a:fillRect/>
          </a:stretch>
        </p:blipFill>
        <p:spPr>
          <a:xfrm>
            <a:off x="11644366" y="39528"/>
            <a:ext cx="511647" cy="710040"/>
          </a:xfrm>
          <a:prstGeom prst="rect">
            <a:avLst/>
          </a:prstGeom>
        </p:spPr>
      </p:pic>
    </p:spTree>
    <p:extLst>
      <p:ext uri="{BB962C8B-B14F-4D97-AF65-F5344CB8AC3E}">
        <p14:creationId xmlns:p14="http://schemas.microsoft.com/office/powerpoint/2010/main" val="3274570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unch">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731322" y="151177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424935" y="-424929"/>
            <a:ext cx="369332" cy="1219198"/>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9832" y="4293"/>
            <a:ext cx="933202" cy="369332"/>
          </a:xfrm>
          <a:prstGeom prst="rect">
            <a:avLst/>
          </a:prstGeom>
          <a:noFill/>
        </p:spPr>
        <p:txBody>
          <a:bodyPr wrap="square" rtlCol="0">
            <a:spAutoFit/>
          </a:bodyPr>
          <a:lstStyle/>
          <a:p>
            <a:r>
              <a:rPr lang="en-US" b="1">
                <a:solidFill>
                  <a:schemeClr val="bg1"/>
                </a:solidFill>
                <a:latin typeface="Avenir Book" panose="02000503020000020003" pitchFamily="2" charset="0"/>
              </a:rPr>
              <a:t>Launch</a:t>
            </a:r>
          </a:p>
        </p:txBody>
      </p:sp>
      <p:sp>
        <p:nvSpPr>
          <p:cNvPr id="4" name="Google Shape;555;p46">
            <a:extLst>
              <a:ext uri="{FF2B5EF4-FFF2-40B4-BE49-F238E27FC236}">
                <a16:creationId xmlns:a16="http://schemas.microsoft.com/office/drawing/2014/main" id="{46A22BFC-4CD4-2A09-3D1D-5B5EE2558E59}"/>
              </a:ext>
            </a:extLst>
          </p:cNvPr>
          <p:cNvSpPr/>
          <p:nvPr userDrawn="1"/>
        </p:nvSpPr>
        <p:spPr>
          <a:xfrm>
            <a:off x="11621729" y="105318"/>
            <a:ext cx="460037" cy="494449"/>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Title 1">
            <a:extLst>
              <a:ext uri="{FF2B5EF4-FFF2-40B4-BE49-F238E27FC236}">
                <a16:creationId xmlns:a16="http://schemas.microsoft.com/office/drawing/2014/main" id="{DC5A5190-B3FD-1C2C-5C4F-53DDD31C3296}"/>
              </a:ext>
            </a:extLst>
          </p:cNvPr>
          <p:cNvSpPr>
            <a:spLocks noGrp="1"/>
          </p:cNvSpPr>
          <p:nvPr>
            <p:ph type="title" hasCustomPrompt="1"/>
          </p:nvPr>
        </p:nvSpPr>
        <p:spPr>
          <a:xfrm>
            <a:off x="731322" y="706732"/>
            <a:ext cx="10515600" cy="710041"/>
          </a:xfrm>
        </p:spPr>
        <p:txBody>
          <a:bodyPr>
            <a:normAutofit/>
          </a:bodyPr>
          <a:lstStyle>
            <a:lvl1pPr>
              <a:defRPr sz="4000"/>
            </a:lvl1pPr>
          </a:lstStyle>
          <a:p>
            <a:r>
              <a:rPr lang="en-US"/>
              <a:t>Click to add name of activity</a:t>
            </a:r>
          </a:p>
        </p:txBody>
      </p:sp>
    </p:spTree>
    <p:extLst>
      <p:ext uri="{BB962C8B-B14F-4D97-AF65-F5344CB8AC3E}">
        <p14:creationId xmlns:p14="http://schemas.microsoft.com/office/powerpoint/2010/main" val="863504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dependent Think Tim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743197" y="1486080"/>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1218434" y="-1218430"/>
            <a:ext cx="413214" cy="2850079"/>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0" y="24220"/>
            <a:ext cx="2743199" cy="369332"/>
          </a:xfrm>
          <a:prstGeom prst="rect">
            <a:avLst/>
          </a:prstGeom>
          <a:noFill/>
        </p:spPr>
        <p:txBody>
          <a:bodyPr wrap="square" rtlCol="0">
            <a:spAutoFit/>
          </a:bodyPr>
          <a:lstStyle/>
          <a:p>
            <a:r>
              <a:rPr lang="en-US" b="1">
                <a:solidFill>
                  <a:schemeClr val="bg1"/>
                </a:solidFill>
                <a:latin typeface="Avenir Book" panose="02000503020000020003" pitchFamily="2" charset="0"/>
              </a:rPr>
              <a:t>Independent Think Time</a:t>
            </a:r>
          </a:p>
        </p:txBody>
      </p:sp>
      <p:sp>
        <p:nvSpPr>
          <p:cNvPr id="10" name="Title 1">
            <a:extLst>
              <a:ext uri="{FF2B5EF4-FFF2-40B4-BE49-F238E27FC236}">
                <a16:creationId xmlns:a16="http://schemas.microsoft.com/office/drawing/2014/main" id="{BB2E4ED5-4271-8872-441E-F27FE449B9D5}"/>
              </a:ext>
            </a:extLst>
          </p:cNvPr>
          <p:cNvSpPr>
            <a:spLocks noGrp="1"/>
          </p:cNvSpPr>
          <p:nvPr>
            <p:ph type="title" hasCustomPrompt="1"/>
          </p:nvPr>
        </p:nvSpPr>
        <p:spPr>
          <a:xfrm>
            <a:off x="743197" y="681037"/>
            <a:ext cx="10515600" cy="710041"/>
          </a:xfrm>
        </p:spPr>
        <p:txBody>
          <a:bodyPr>
            <a:normAutofit/>
          </a:bodyPr>
          <a:lstStyle>
            <a:lvl1pPr>
              <a:defRPr sz="4000"/>
            </a:lvl1pPr>
          </a:lstStyle>
          <a:p>
            <a:r>
              <a:rPr lang="en-US"/>
              <a:t>Click to add name of activity</a:t>
            </a:r>
          </a:p>
        </p:txBody>
      </p:sp>
      <p:pic>
        <p:nvPicPr>
          <p:cNvPr id="2" name="Picture 1" descr="A black and white drawing of a thought bubble&#10;&#10;Description automatically generated with medium confidence">
            <a:extLst>
              <a:ext uri="{FF2B5EF4-FFF2-40B4-BE49-F238E27FC236}">
                <a16:creationId xmlns:a16="http://schemas.microsoft.com/office/drawing/2014/main" id="{A6715DBE-60CB-E35E-6F00-22EDFD70F956}"/>
              </a:ext>
            </a:extLst>
          </p:cNvPr>
          <p:cNvPicPr>
            <a:picLocks noChangeAspect="1"/>
          </p:cNvPicPr>
          <p:nvPr userDrawn="1"/>
        </p:nvPicPr>
        <p:blipFill>
          <a:blip r:embed="rId2">
            <a:duotone>
              <a:schemeClr val="accent4">
                <a:shade val="45000"/>
                <a:satMod val="135000"/>
              </a:schemeClr>
              <a:prstClr val="white"/>
            </a:duotone>
          </a:blip>
          <a:stretch>
            <a:fillRect/>
          </a:stretch>
        </p:blipFill>
        <p:spPr>
          <a:xfrm flipH="1">
            <a:off x="11431898" y="66069"/>
            <a:ext cx="707258" cy="565807"/>
          </a:xfrm>
          <a:prstGeom prst="rect">
            <a:avLst/>
          </a:prstGeom>
        </p:spPr>
      </p:pic>
    </p:spTree>
    <p:extLst>
      <p:ext uri="{BB962C8B-B14F-4D97-AF65-F5344CB8AC3E}">
        <p14:creationId xmlns:p14="http://schemas.microsoft.com/office/powerpoint/2010/main" val="939466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xplor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743197" y="1499454"/>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327782" y="-327778"/>
            <a:ext cx="413215" cy="1068777"/>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0" y="24220"/>
            <a:ext cx="1068779" cy="369332"/>
          </a:xfrm>
          <a:prstGeom prst="rect">
            <a:avLst/>
          </a:prstGeom>
          <a:noFill/>
        </p:spPr>
        <p:txBody>
          <a:bodyPr wrap="square" rtlCol="0">
            <a:spAutoFit/>
          </a:bodyPr>
          <a:lstStyle/>
          <a:p>
            <a:r>
              <a:rPr lang="en-US" b="1">
                <a:solidFill>
                  <a:schemeClr val="bg1"/>
                </a:solidFill>
                <a:latin typeface="Avenir Book" panose="02000503020000020003" pitchFamily="2" charset="0"/>
              </a:rPr>
              <a:t>Explore</a:t>
            </a:r>
          </a:p>
        </p:txBody>
      </p:sp>
      <p:sp>
        <p:nvSpPr>
          <p:cNvPr id="4" name="Title 1">
            <a:extLst>
              <a:ext uri="{FF2B5EF4-FFF2-40B4-BE49-F238E27FC236}">
                <a16:creationId xmlns:a16="http://schemas.microsoft.com/office/drawing/2014/main" id="{37DE8DD8-35D6-5642-8AF4-DD4F7C14D8EC}"/>
              </a:ext>
            </a:extLst>
          </p:cNvPr>
          <p:cNvSpPr>
            <a:spLocks noGrp="1"/>
          </p:cNvSpPr>
          <p:nvPr>
            <p:ph type="title" hasCustomPrompt="1"/>
          </p:nvPr>
        </p:nvSpPr>
        <p:spPr>
          <a:xfrm>
            <a:off x="743197" y="694470"/>
            <a:ext cx="10515600" cy="710041"/>
          </a:xfrm>
        </p:spPr>
        <p:txBody>
          <a:bodyPr>
            <a:normAutofit/>
          </a:bodyPr>
          <a:lstStyle>
            <a:lvl1pPr>
              <a:defRPr sz="4000"/>
            </a:lvl1pPr>
          </a:lstStyle>
          <a:p>
            <a:r>
              <a:rPr lang="en-US"/>
              <a:t>Click to add name of activity</a:t>
            </a:r>
          </a:p>
        </p:txBody>
      </p:sp>
      <p:pic>
        <p:nvPicPr>
          <p:cNvPr id="2" name="Picture 1" descr="A picture containing sketch, drawing, kitchenware, linedrawing&#10;&#10;Description automatically generated">
            <a:extLst>
              <a:ext uri="{FF2B5EF4-FFF2-40B4-BE49-F238E27FC236}">
                <a16:creationId xmlns:a16="http://schemas.microsoft.com/office/drawing/2014/main" id="{4EE7EB5B-D4E2-243C-1A8C-8815D4E696DA}"/>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sharpenSoften amount="50000"/>
                    </a14:imgEffect>
                  </a14:imgLayer>
                </a14:imgProps>
              </a:ext>
            </a:extLst>
          </a:blip>
          <a:srcRect r="6524"/>
          <a:stretch/>
        </p:blipFill>
        <p:spPr>
          <a:xfrm>
            <a:off x="11267146" y="0"/>
            <a:ext cx="924853" cy="710041"/>
          </a:xfrm>
          <a:prstGeom prst="rect">
            <a:avLst/>
          </a:prstGeom>
        </p:spPr>
      </p:pic>
    </p:spTree>
    <p:extLst>
      <p:ext uri="{BB962C8B-B14F-4D97-AF65-F5344CB8AC3E}">
        <p14:creationId xmlns:p14="http://schemas.microsoft.com/office/powerpoint/2010/main" val="262533773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Google Shape;41;p7">
            <a:extLst>
              <a:ext uri="{FF2B5EF4-FFF2-40B4-BE49-F238E27FC236}">
                <a16:creationId xmlns:a16="http://schemas.microsoft.com/office/drawing/2014/main" id="{AF90E022-C9E3-CC7B-925F-16678709A0E9}"/>
              </a:ext>
            </a:extLst>
          </p:cNvPr>
          <p:cNvPicPr preferRelativeResize="0"/>
          <p:nvPr userDrawn="1"/>
        </p:nvPicPr>
        <p:blipFill rotWithShape="1">
          <a:blip r:embed="rId36">
            <a:alphaModFix/>
          </a:blip>
          <a:srcRect/>
          <a:stretch/>
        </p:blipFill>
        <p:spPr>
          <a:xfrm>
            <a:off x="0" y="-1"/>
            <a:ext cx="12192100" cy="6858000"/>
          </a:xfrm>
          <a:prstGeom prst="rect">
            <a:avLst/>
          </a:prstGeom>
          <a:noFill/>
          <a:ln>
            <a:noFill/>
          </a:ln>
        </p:spPr>
      </p:pic>
      <p:sp>
        <p:nvSpPr>
          <p:cNvPr id="2" name="Title Placeholder 1">
            <a:extLst>
              <a:ext uri="{FF2B5EF4-FFF2-40B4-BE49-F238E27FC236}">
                <a16:creationId xmlns:a16="http://schemas.microsoft.com/office/drawing/2014/main" id="{1E609908-1779-12E4-D23A-FFEB4A0FC665}"/>
              </a:ext>
            </a:extLst>
          </p:cNvPr>
          <p:cNvSpPr>
            <a:spLocks noGrp="1"/>
          </p:cNvSpPr>
          <p:nvPr>
            <p:ph type="title"/>
          </p:nvPr>
        </p:nvSpPr>
        <p:spPr>
          <a:xfrm>
            <a:off x="743197" y="52488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4E20974-3611-C4DC-C63F-89DBF91071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7782661-37EF-9EE3-A764-D748F9F3B07C}"/>
              </a:ext>
            </a:extLst>
          </p:cNvPr>
          <p:cNvSpPr>
            <a:spLocks noGrp="1"/>
          </p:cNvSpPr>
          <p:nvPr>
            <p:ph type="ftr" sz="quarter" idx="3"/>
          </p:nvPr>
        </p:nvSpPr>
        <p:spPr>
          <a:xfrm>
            <a:off x="4038600" y="6492874"/>
            <a:ext cx="4114800" cy="365125"/>
          </a:xfrm>
          <a:prstGeom prst="rect">
            <a:avLst/>
          </a:prstGeom>
        </p:spPr>
        <p:txBody>
          <a:bodyPr vert="horz" lIns="91440" tIns="45720" rIns="91440" bIns="45720" rtlCol="0" anchor="ctr"/>
          <a:lstStyle>
            <a:lvl1pPr algn="ctr">
              <a:defRPr sz="1400">
                <a:solidFill>
                  <a:srgbClr val="797979"/>
                </a:solidFill>
                <a:latin typeface="Avenir Book" panose="02000503020000020003" pitchFamily="2" charset="0"/>
              </a:defRPr>
            </a:lvl1pPr>
          </a:lstStyle>
          <a:p>
            <a:r>
              <a:rPr lang="en-US"/>
              <a:t>Unit 1 ● Lesson #</a:t>
            </a:r>
          </a:p>
        </p:txBody>
      </p:sp>
      <p:pic>
        <p:nvPicPr>
          <p:cNvPr id="10" name="Picture 9" descr="Logo, company name&#10;&#10;Description automatically generated">
            <a:extLst>
              <a:ext uri="{FF2B5EF4-FFF2-40B4-BE49-F238E27FC236}">
                <a16:creationId xmlns:a16="http://schemas.microsoft.com/office/drawing/2014/main" id="{9E4DE43D-B385-0FF6-D070-0BE1369B4989}"/>
              </a:ext>
            </a:extLst>
          </p:cNvPr>
          <p:cNvPicPr>
            <a:picLocks noChangeAspect="1"/>
          </p:cNvPicPr>
          <p:nvPr userDrawn="1"/>
        </p:nvPicPr>
        <p:blipFill rotWithShape="1">
          <a:blip r:embed="rId37"/>
          <a:srcRect l="14758" t="13107" r="9841" b="5930"/>
          <a:stretch/>
        </p:blipFill>
        <p:spPr>
          <a:xfrm>
            <a:off x="11447812" y="6359280"/>
            <a:ext cx="702279" cy="498720"/>
          </a:xfrm>
          <a:prstGeom prst="rect">
            <a:avLst/>
          </a:prstGeom>
        </p:spPr>
      </p:pic>
      <p:pic>
        <p:nvPicPr>
          <p:cNvPr id="11" name="Picture 10" descr="Logo&#10;&#10;Description automatically generated">
            <a:extLst>
              <a:ext uri="{FF2B5EF4-FFF2-40B4-BE49-F238E27FC236}">
                <a16:creationId xmlns:a16="http://schemas.microsoft.com/office/drawing/2014/main" id="{2A53C946-8694-007D-3BA6-B50753D9956C}"/>
              </a:ext>
            </a:extLst>
          </p:cNvPr>
          <p:cNvPicPr>
            <a:picLocks noChangeAspect="1"/>
          </p:cNvPicPr>
          <p:nvPr userDrawn="1"/>
        </p:nvPicPr>
        <p:blipFill>
          <a:blip r:embed="rId38"/>
          <a:stretch>
            <a:fillRect/>
          </a:stretch>
        </p:blipFill>
        <p:spPr>
          <a:xfrm>
            <a:off x="96253" y="6292517"/>
            <a:ext cx="1080099" cy="618378"/>
          </a:xfrm>
          <a:prstGeom prst="rect">
            <a:avLst/>
          </a:prstGeom>
        </p:spPr>
      </p:pic>
    </p:spTree>
    <p:extLst>
      <p:ext uri="{BB962C8B-B14F-4D97-AF65-F5344CB8AC3E}">
        <p14:creationId xmlns:p14="http://schemas.microsoft.com/office/powerpoint/2010/main" val="3881490797"/>
      </p:ext>
    </p:extLst>
  </p:cSld>
  <p:clrMap bg1="lt1" tx1="dk1" bg2="lt2" tx2="dk2" accent1="accent1" accent2="accent2" accent3="accent3" accent4="accent4" accent5="accent5" accent6="accent6" hlink="hlink" folHlink="folHlink"/>
  <p:sldLayoutIdLst>
    <p:sldLayoutId id="2147483704" r:id="rId1"/>
    <p:sldLayoutId id="2147483703" r:id="rId2"/>
    <p:sldLayoutId id="2147483650" r:id="rId3"/>
    <p:sldLayoutId id="2147483667" r:id="rId4"/>
    <p:sldLayoutId id="2147483658" r:id="rId5"/>
    <p:sldLayoutId id="2147483677" r:id="rId6"/>
    <p:sldLayoutId id="2147483662" r:id="rId7"/>
    <p:sldLayoutId id="2147483668" r:id="rId8"/>
    <p:sldLayoutId id="2147483678" r:id="rId9"/>
    <p:sldLayoutId id="2147483679" r:id="rId10"/>
    <p:sldLayoutId id="2147483680" r:id="rId11"/>
    <p:sldLayoutId id="2147483673" r:id="rId12"/>
    <p:sldLayoutId id="2147483676" r:id="rId13"/>
    <p:sldLayoutId id="2147483674" r:id="rId14"/>
    <p:sldLayoutId id="2147483697" r:id="rId15"/>
    <p:sldLayoutId id="2147483683" r:id="rId16"/>
    <p:sldLayoutId id="2147483684" r:id="rId17"/>
    <p:sldLayoutId id="2147483699" r:id="rId18"/>
    <p:sldLayoutId id="2147483690" r:id="rId19"/>
    <p:sldLayoutId id="2147483705" r:id="rId20"/>
    <p:sldLayoutId id="2147483653" r:id="rId21"/>
    <p:sldLayoutId id="2147483693" r:id="rId22"/>
    <p:sldLayoutId id="2147483691" r:id="rId23"/>
    <p:sldLayoutId id="2147483692" r:id="rId24"/>
    <p:sldLayoutId id="2147483685" r:id="rId25"/>
    <p:sldLayoutId id="2147483686" r:id="rId26"/>
    <p:sldLayoutId id="2147483687" r:id="rId27"/>
    <p:sldLayoutId id="2147483688" r:id="rId28"/>
    <p:sldLayoutId id="2147483689" r:id="rId29"/>
    <p:sldLayoutId id="2147483698" r:id="rId30"/>
    <p:sldLayoutId id="2147483706" r:id="rId31"/>
    <p:sldLayoutId id="2147483708" r:id="rId32"/>
    <p:sldLayoutId id="2147483709" r:id="rId33"/>
    <p:sldLayoutId id="2147483707" r:id="rId34"/>
  </p:sldLayoutIdLst>
  <p:hf sldNum="0" hdr="0" dt="0"/>
  <p:txStyles>
    <p:titleStyle>
      <a:lvl1pPr algn="l" defTabSz="914400" rtl="0" eaLnBrk="1" latinLnBrk="0" hangingPunct="1">
        <a:lnSpc>
          <a:spcPct val="90000"/>
        </a:lnSpc>
        <a:spcBef>
          <a:spcPct val="0"/>
        </a:spcBef>
        <a:buNone/>
        <a:defRPr sz="4400" b="1" i="0" kern="1200">
          <a:solidFill>
            <a:schemeClr val="accent4"/>
          </a:solidFill>
          <a:latin typeface="Avenir Black" panose="02000503020000020003"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50.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630.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640.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AAF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96CD6-45C2-D44D-95CE-F78262CD87E7}"/>
              </a:ext>
            </a:extLst>
          </p:cNvPr>
          <p:cNvSpPr>
            <a:spLocks noGrp="1"/>
          </p:cNvSpPr>
          <p:nvPr>
            <p:ph type="ctrTitle"/>
          </p:nvPr>
        </p:nvSpPr>
        <p:spPr/>
        <p:txBody>
          <a:bodyPr/>
          <a:lstStyle/>
          <a:p>
            <a:r>
              <a:rPr lang="en-US" dirty="0">
                <a:solidFill>
                  <a:schemeClr val="tx1"/>
                </a:solidFill>
                <a:latin typeface="Avenir Black"/>
              </a:rPr>
              <a:t>Lesson 3:</a:t>
            </a:r>
            <a:br>
              <a:rPr lang="en-US" dirty="0">
                <a:solidFill>
                  <a:schemeClr val="tx1"/>
                </a:solidFill>
              </a:rPr>
            </a:br>
            <a:r>
              <a:rPr lang="en-US" dirty="0">
                <a:solidFill>
                  <a:schemeClr val="tx1"/>
                </a:solidFill>
                <a:latin typeface="Avenir Black"/>
              </a:rPr>
              <a:t>Tracking the Tortoise</a:t>
            </a:r>
          </a:p>
        </p:txBody>
      </p:sp>
      <p:sp>
        <p:nvSpPr>
          <p:cNvPr id="3" name="Subtitle 2">
            <a:extLst>
              <a:ext uri="{FF2B5EF4-FFF2-40B4-BE49-F238E27FC236}">
                <a16:creationId xmlns:a16="http://schemas.microsoft.com/office/drawing/2014/main" id="{E414FF75-24C1-CC4A-820A-B8329A6833B4}"/>
              </a:ext>
            </a:extLst>
          </p:cNvPr>
          <p:cNvSpPr>
            <a:spLocks noGrp="1"/>
          </p:cNvSpPr>
          <p:nvPr>
            <p:ph type="subTitle" idx="1"/>
          </p:nvPr>
        </p:nvSpPr>
        <p:spPr/>
        <p:txBody>
          <a:bodyPr/>
          <a:lstStyle/>
          <a:p>
            <a:r>
              <a:rPr lang="en-US"/>
              <a:t>Functions and Their Inverses</a:t>
            </a:r>
          </a:p>
        </p:txBody>
      </p:sp>
    </p:spTree>
    <p:extLst>
      <p:ext uri="{BB962C8B-B14F-4D97-AF65-F5344CB8AC3E}">
        <p14:creationId xmlns:p14="http://schemas.microsoft.com/office/powerpoint/2010/main" val="36474176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AAFD"/>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C231E20-BED7-244A-8173-BEA72F5FCDBD}"/>
              </a:ext>
            </a:extLst>
          </p:cNvPr>
          <p:cNvSpPr>
            <a:spLocks noGrp="1"/>
          </p:cNvSpPr>
          <p:nvPr>
            <p:ph type="ftr" sz="quarter" idx="11"/>
          </p:nvPr>
        </p:nvSpPr>
        <p:spPr/>
        <p:txBody>
          <a:bodyPr/>
          <a:lstStyle/>
          <a:p>
            <a:r>
              <a:rPr lang="en-US" dirty="0"/>
              <a:t>Unit 1 ● Lesson 3</a:t>
            </a:r>
          </a:p>
        </p:txBody>
      </p:sp>
      <p:sp>
        <p:nvSpPr>
          <p:cNvPr id="4" name="Title 3">
            <a:extLst>
              <a:ext uri="{FF2B5EF4-FFF2-40B4-BE49-F238E27FC236}">
                <a16:creationId xmlns:a16="http://schemas.microsoft.com/office/drawing/2014/main" id="{E41DA91A-E684-874D-9A73-B4364690467F}"/>
              </a:ext>
            </a:extLst>
          </p:cNvPr>
          <p:cNvSpPr>
            <a:spLocks noGrp="1"/>
          </p:cNvSpPr>
          <p:nvPr>
            <p:ph type="title"/>
          </p:nvPr>
        </p:nvSpPr>
        <p:spPr/>
        <p:txBody>
          <a:bodyPr/>
          <a:lstStyle/>
          <a:p>
            <a:r>
              <a:rPr lang="en-US" dirty="0">
                <a:latin typeface="Avenir Black"/>
              </a:rPr>
              <a:t>Tracking the Tortoise</a:t>
            </a:r>
            <a:endParaRPr lang="en-US" b="0" dirty="0">
              <a:latin typeface="Avenir Black"/>
            </a:endParaRPr>
          </a:p>
        </p:txBody>
      </p:sp>
      <mc:AlternateContent xmlns:mc="http://schemas.openxmlformats.org/markup-compatibility/2006" xmlns:a14="http://schemas.microsoft.com/office/drawing/2010/main">
        <mc:Choice Requires="a14">
          <p:sp>
            <p:nvSpPr>
              <p:cNvPr id="8" name="Content Placeholder 7">
                <a:extLst>
                  <a:ext uri="{FF2B5EF4-FFF2-40B4-BE49-F238E27FC236}">
                    <a16:creationId xmlns:a16="http://schemas.microsoft.com/office/drawing/2014/main" id="{0A1CF23E-A026-4443-9308-CBEF942FA53B}"/>
                  </a:ext>
                </a:extLst>
              </p:cNvPr>
              <p:cNvSpPr>
                <a:spLocks noGrp="1"/>
              </p:cNvSpPr>
              <p:nvPr>
                <p:ph idx="1"/>
              </p:nvPr>
            </p:nvSpPr>
            <p:spPr/>
            <p:txBody>
              <a:bodyPr/>
              <a:lstStyle/>
              <a:p>
                <a:pPr marL="0" lvl="0" indent="0">
                  <a:buNone/>
                </a:pPr>
                <a:r>
                  <a:rPr lang="en-US" dirty="0"/>
                  <a:t>8. Consider the function </a:t>
                </a:r>
                <a14:m>
                  <m:oMath xmlns:m="http://schemas.openxmlformats.org/officeDocument/2006/math">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𝑥</m:t>
                        </m:r>
                      </m:e>
                    </m:d>
                    <m:r>
                      <a:rPr lang="en-US">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2</m:t>
                        </m:r>
                      </m:e>
                      <m:sup>
                        <m:r>
                          <a:rPr lang="en-US" i="1">
                            <a:latin typeface="Cambria Math" panose="02040503050406030204" pitchFamily="18" charset="0"/>
                          </a:rPr>
                          <m:t>𝑥</m:t>
                        </m:r>
                      </m:sup>
                    </m:sSup>
                  </m:oMath>
                </a14:m>
                <a:r>
                  <a:rPr lang="en-US" dirty="0"/>
                  <a:t>.</a:t>
                </a:r>
              </a:p>
              <a:p>
                <a:pPr marL="914400" lvl="1" indent="-457200">
                  <a:buFont typeface="+mj-lt"/>
                  <a:buAutoNum type="alphaLcPeriod"/>
                </a:pPr>
                <a:r>
                  <a:rPr lang="en-US" dirty="0"/>
                  <a:t>What are the domain and range of </a:t>
                </a:r>
                <a14:m>
                  <m:oMath xmlns:m="http://schemas.openxmlformats.org/officeDocument/2006/math">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𝑥</m:t>
                        </m:r>
                      </m:e>
                    </m:d>
                  </m:oMath>
                </a14:m>
                <a:r>
                  <a:rPr lang="en-US" dirty="0"/>
                  <a:t>? Is </a:t>
                </a:r>
                <a14:m>
                  <m:oMath xmlns:m="http://schemas.openxmlformats.org/officeDocument/2006/math">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𝑥</m:t>
                        </m:r>
                      </m:e>
                    </m:d>
                  </m:oMath>
                </a14:m>
                <a:r>
                  <a:rPr lang="en-US" dirty="0"/>
                  <a:t> invertible?</a:t>
                </a:r>
              </a:p>
              <a:p>
                <a:pPr marL="914400" lvl="1" indent="-457200">
                  <a:buFont typeface="+mj-lt"/>
                  <a:buAutoNum type="alphaLcPeriod"/>
                </a:pPr>
                <a:endParaRPr lang="en-US" dirty="0"/>
              </a:p>
              <a:p>
                <a:pPr marL="914400" lvl="1" indent="-457200">
                  <a:buFont typeface="+mj-lt"/>
                  <a:buAutoNum type="alphaLcPeriod"/>
                </a:pPr>
                <a:endParaRPr lang="en-US" dirty="0"/>
              </a:p>
              <a:p>
                <a:pPr marL="914400" lvl="1" indent="-457200">
                  <a:buFont typeface="+mj-lt"/>
                  <a:buAutoNum type="alphaLcPeriod"/>
                </a:pPr>
                <a:endParaRPr lang="en-US" dirty="0"/>
              </a:p>
              <a:p>
                <a:pPr marL="914400" lvl="1" indent="-457200">
                  <a:buFont typeface="+mj-lt"/>
                  <a:buAutoNum type="alphaLcPeriod"/>
                </a:pPr>
                <a:r>
                  <a:rPr lang="en-US" dirty="0"/>
                  <a:t>Graph </a:t>
                </a:r>
                <a14:m>
                  <m:oMath xmlns:m="http://schemas.openxmlformats.org/officeDocument/2006/math">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𝑥</m:t>
                        </m:r>
                      </m:e>
                    </m:d>
                  </m:oMath>
                </a14:m>
                <a:r>
                  <a:rPr lang="en-US" dirty="0"/>
                  <a:t> and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𝑓</m:t>
                        </m:r>
                      </m:e>
                      <m:sup>
                        <m:r>
                          <a:rPr lang="en-US" i="1">
                            <a:latin typeface="Cambria Math" panose="02040503050406030204" pitchFamily="18" charset="0"/>
                          </a:rPr>
                          <m:t>−1</m:t>
                        </m:r>
                      </m:sup>
                    </m:sSup>
                    <m:d>
                      <m:dPr>
                        <m:ctrlPr>
                          <a:rPr lang="en-US" i="1">
                            <a:latin typeface="Cambria Math" panose="02040503050406030204" pitchFamily="18" charset="0"/>
                          </a:rPr>
                        </m:ctrlPr>
                      </m:dPr>
                      <m:e>
                        <m:r>
                          <a:rPr lang="en-US" i="1">
                            <a:latin typeface="Cambria Math" panose="02040503050406030204" pitchFamily="18" charset="0"/>
                          </a:rPr>
                          <m:t>𝑥</m:t>
                        </m:r>
                      </m:e>
                    </m:d>
                  </m:oMath>
                </a14:m>
                <a:r>
                  <a:rPr lang="en-US" dirty="0"/>
                  <a:t> on the grid.</a:t>
                </a:r>
              </a:p>
              <a:p>
                <a:endParaRPr lang="en-US" dirty="0"/>
              </a:p>
            </p:txBody>
          </p:sp>
        </mc:Choice>
        <mc:Fallback xmlns="">
          <p:sp>
            <p:nvSpPr>
              <p:cNvPr id="8" name="Content Placeholder 7">
                <a:extLst>
                  <a:ext uri="{FF2B5EF4-FFF2-40B4-BE49-F238E27FC236}">
                    <a16:creationId xmlns:a16="http://schemas.microsoft.com/office/drawing/2014/main" id="{0A1CF23E-A026-4443-9308-CBEF942FA53B}"/>
                  </a:ext>
                </a:extLst>
              </p:cNvPr>
              <p:cNvSpPr>
                <a:spLocks noGrp="1" noRot="1" noChangeAspect="1" noMove="1" noResize="1" noEditPoints="1" noAdjustHandles="1" noChangeArrowheads="1" noChangeShapeType="1" noTextEdit="1"/>
              </p:cNvSpPr>
              <p:nvPr>
                <p:ph idx="1"/>
              </p:nvPr>
            </p:nvSpPr>
            <p:spPr>
              <a:blipFill>
                <a:blip r:embed="rId3"/>
                <a:stretch>
                  <a:fillRect l="-1086" t="-2041"/>
                </a:stretch>
              </a:blipFill>
            </p:spPr>
            <p:txBody>
              <a:bodyPr/>
              <a:lstStyle/>
              <a:p>
                <a:r>
                  <a:rPr lang="en-US">
                    <a:noFill/>
                  </a:rPr>
                  <a:t> </a:t>
                </a:r>
              </a:p>
            </p:txBody>
          </p:sp>
        </mc:Fallback>
      </mc:AlternateContent>
    </p:spTree>
    <p:extLst>
      <p:ext uri="{BB962C8B-B14F-4D97-AF65-F5344CB8AC3E}">
        <p14:creationId xmlns:p14="http://schemas.microsoft.com/office/powerpoint/2010/main" val="23827899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AAFD"/>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Content Placeholder 5">
                <a:extLst>
                  <a:ext uri="{FF2B5EF4-FFF2-40B4-BE49-F238E27FC236}">
                    <a16:creationId xmlns:a16="http://schemas.microsoft.com/office/drawing/2014/main" id="{CF18BA1C-E61D-D747-AFC2-2A3E24466293}"/>
                  </a:ext>
                </a:extLst>
              </p:cNvPr>
              <p:cNvSpPr>
                <a:spLocks noGrp="1"/>
              </p:cNvSpPr>
              <p:nvPr>
                <p:ph idx="1"/>
              </p:nvPr>
            </p:nvSpPr>
            <p:spPr/>
            <p:txBody>
              <a:bodyPr/>
              <a:lstStyle/>
              <a:p>
                <a:pPr marL="0" lvl="0" indent="0">
                  <a:buNone/>
                </a:pPr>
                <a:r>
                  <a:rPr lang="en-US" dirty="0"/>
                  <a:t>9. If </a:t>
                </a:r>
                <a14:m>
                  <m:oMath xmlns:m="http://schemas.openxmlformats.org/officeDocument/2006/math">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3</m:t>
                        </m:r>
                      </m:e>
                    </m:d>
                    <m:r>
                      <a:rPr lang="en-US">
                        <a:latin typeface="Cambria Math" panose="02040503050406030204" pitchFamily="18" charset="0"/>
                      </a:rPr>
                      <m:t>=</m:t>
                    </m:r>
                    <m:r>
                      <a:rPr lang="en-US" i="1">
                        <a:latin typeface="Cambria Math" panose="02040503050406030204" pitchFamily="18" charset="0"/>
                      </a:rPr>
                      <m:t>8</m:t>
                    </m:r>
                  </m:oMath>
                </a14:m>
                <a:r>
                  <a:rPr lang="en-US" dirty="0"/>
                  <a:t>, what is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𝑓</m:t>
                        </m:r>
                      </m:e>
                      <m:sup>
                        <m:r>
                          <a:rPr lang="en-US" i="1">
                            <a:latin typeface="Cambria Math" panose="02040503050406030204" pitchFamily="18" charset="0"/>
                          </a:rPr>
                          <m:t>−1</m:t>
                        </m:r>
                      </m:sup>
                    </m:sSup>
                    <m:d>
                      <m:dPr>
                        <m:ctrlPr>
                          <a:rPr lang="en-US" i="1">
                            <a:latin typeface="Cambria Math" panose="02040503050406030204" pitchFamily="18" charset="0"/>
                          </a:rPr>
                        </m:ctrlPr>
                      </m:dPr>
                      <m:e>
                        <m:r>
                          <a:rPr lang="en-US" i="1">
                            <a:latin typeface="Cambria Math" panose="02040503050406030204" pitchFamily="18" charset="0"/>
                          </a:rPr>
                          <m:t>8</m:t>
                        </m:r>
                      </m:e>
                    </m:d>
                  </m:oMath>
                </a14:m>
                <a:r>
                  <a:rPr lang="en-US" dirty="0"/>
                  <a:t>? How do you know?</a:t>
                </a:r>
              </a:p>
              <a:p>
                <a:pPr marL="0" lvl="0" indent="0">
                  <a:buNone/>
                </a:pPr>
                <a:br>
                  <a:rPr lang="en-US" dirty="0"/>
                </a:br>
                <a:br>
                  <a:rPr lang="en-US" dirty="0"/>
                </a:br>
                <a:br>
                  <a:rPr lang="en-US" dirty="0"/>
                </a:br>
                <a:br>
                  <a:rPr lang="en-US" dirty="0"/>
                </a:br>
                <a:br>
                  <a:rPr lang="en-US" dirty="0"/>
                </a:br>
                <a:r>
                  <a:rPr lang="en-US" dirty="0"/>
                  <a:t>10. If </a:t>
                </a:r>
                <a14:m>
                  <m:oMath xmlns:m="http://schemas.openxmlformats.org/officeDocument/2006/math">
                    <m:r>
                      <a:rPr lang="en-US" i="1">
                        <a:latin typeface="Cambria Math" panose="02040503050406030204" pitchFamily="18" charset="0"/>
                      </a:rPr>
                      <m:t>𝑓</m:t>
                    </m:r>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e>
                    </m:d>
                    <m:r>
                      <a:rPr lang="en-US">
                        <a:latin typeface="Cambria Math" panose="02040503050406030204" pitchFamily="18" charset="0"/>
                      </a:rPr>
                      <m:t>=</m:t>
                    </m:r>
                    <m:r>
                      <a:rPr lang="en-US" i="1">
                        <a:latin typeface="Cambria Math" panose="02040503050406030204" pitchFamily="18" charset="0"/>
                      </a:rPr>
                      <m:t>1.414</m:t>
                    </m:r>
                  </m:oMath>
                </a14:m>
                <a:r>
                  <a:rPr lang="en-US" dirty="0"/>
                  <a:t>, what is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𝑓</m:t>
                        </m:r>
                      </m:e>
                      <m:sup>
                        <m:r>
                          <a:rPr lang="en-US" i="1">
                            <a:latin typeface="Cambria Math" panose="02040503050406030204" pitchFamily="18" charset="0"/>
                          </a:rPr>
                          <m:t>−1</m:t>
                        </m:r>
                      </m:sup>
                    </m:sSup>
                    <m:d>
                      <m:dPr>
                        <m:ctrlPr>
                          <a:rPr lang="en-US" i="1">
                            <a:latin typeface="Cambria Math" panose="02040503050406030204" pitchFamily="18" charset="0"/>
                          </a:rPr>
                        </m:ctrlPr>
                      </m:dPr>
                      <m:e>
                        <m:r>
                          <a:rPr lang="en-US" i="1">
                            <a:latin typeface="Cambria Math" panose="02040503050406030204" pitchFamily="18" charset="0"/>
                          </a:rPr>
                          <m:t>1.414</m:t>
                        </m:r>
                      </m:e>
                    </m:d>
                  </m:oMath>
                </a14:m>
                <a:r>
                  <a:rPr lang="en-US" dirty="0"/>
                  <a:t>? How do you know?</a:t>
                </a:r>
              </a:p>
              <a:p>
                <a:endParaRPr lang="en-US" dirty="0"/>
              </a:p>
            </p:txBody>
          </p:sp>
        </mc:Choice>
        <mc:Fallback xmlns="">
          <p:sp>
            <p:nvSpPr>
              <p:cNvPr id="6" name="Content Placeholder 5">
                <a:extLst>
                  <a:ext uri="{FF2B5EF4-FFF2-40B4-BE49-F238E27FC236}">
                    <a16:creationId xmlns:a16="http://schemas.microsoft.com/office/drawing/2014/main" id="{CF18BA1C-E61D-D747-AFC2-2A3E24466293}"/>
                  </a:ext>
                </a:extLst>
              </p:cNvPr>
              <p:cNvSpPr>
                <a:spLocks noGrp="1" noRot="1" noChangeAspect="1" noMove="1" noResize="1" noEditPoints="1" noAdjustHandles="1" noChangeArrowheads="1" noChangeShapeType="1" noTextEdit="1"/>
              </p:cNvSpPr>
              <p:nvPr>
                <p:ph idx="1"/>
              </p:nvPr>
            </p:nvSpPr>
            <p:spPr>
              <a:blipFill>
                <a:blip r:embed="rId3"/>
                <a:stretch>
                  <a:fillRect l="-1086" t="-2041"/>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7C231E20-BED7-244A-8173-BEA72F5FCDBD}"/>
              </a:ext>
            </a:extLst>
          </p:cNvPr>
          <p:cNvSpPr>
            <a:spLocks noGrp="1"/>
          </p:cNvSpPr>
          <p:nvPr>
            <p:ph type="ftr" sz="quarter" idx="11"/>
          </p:nvPr>
        </p:nvSpPr>
        <p:spPr/>
        <p:txBody>
          <a:bodyPr/>
          <a:lstStyle/>
          <a:p>
            <a:r>
              <a:rPr lang="en-US" dirty="0"/>
              <a:t>Unit 1 ● Lesson 3</a:t>
            </a:r>
          </a:p>
        </p:txBody>
      </p:sp>
      <p:sp>
        <p:nvSpPr>
          <p:cNvPr id="4" name="Title 3">
            <a:extLst>
              <a:ext uri="{FF2B5EF4-FFF2-40B4-BE49-F238E27FC236}">
                <a16:creationId xmlns:a16="http://schemas.microsoft.com/office/drawing/2014/main" id="{E41DA91A-E684-874D-9A73-B4364690467F}"/>
              </a:ext>
            </a:extLst>
          </p:cNvPr>
          <p:cNvSpPr>
            <a:spLocks noGrp="1"/>
          </p:cNvSpPr>
          <p:nvPr>
            <p:ph type="title"/>
          </p:nvPr>
        </p:nvSpPr>
        <p:spPr/>
        <p:txBody>
          <a:bodyPr/>
          <a:lstStyle/>
          <a:p>
            <a:r>
              <a:rPr lang="en-US" dirty="0">
                <a:latin typeface="Avenir Black"/>
              </a:rPr>
              <a:t>Tracking the Tortoise</a:t>
            </a:r>
            <a:endParaRPr lang="en-US" b="0" dirty="0">
              <a:latin typeface="Avenir Black"/>
            </a:endParaRPr>
          </a:p>
        </p:txBody>
      </p:sp>
    </p:spTree>
    <p:extLst>
      <p:ext uri="{BB962C8B-B14F-4D97-AF65-F5344CB8AC3E}">
        <p14:creationId xmlns:p14="http://schemas.microsoft.com/office/powerpoint/2010/main" val="12150435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AAFD"/>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98BF8A66-88C0-1744-ADD4-2AB4E23FA0BB}"/>
                  </a:ext>
                </a:extLst>
              </p:cNvPr>
              <p:cNvSpPr>
                <a:spLocks noGrp="1"/>
              </p:cNvSpPr>
              <p:nvPr>
                <p:ph idx="1"/>
              </p:nvPr>
            </p:nvSpPr>
            <p:spPr/>
            <p:txBody>
              <a:bodyPr/>
              <a:lstStyle/>
              <a:p>
                <a:pPr marL="0" indent="0">
                  <a:buNone/>
                </a:pPr>
                <a:r>
                  <a:rPr lang="en-US" dirty="0"/>
                  <a:t>11. If </a:t>
                </a:r>
                <a14:m>
                  <m:oMath xmlns:m="http://schemas.openxmlformats.org/officeDocument/2006/math">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𝑎</m:t>
                        </m:r>
                      </m:e>
                    </m:d>
                    <m:r>
                      <a:rPr lang="en-US">
                        <a:latin typeface="Cambria Math" panose="02040503050406030204" pitchFamily="18" charset="0"/>
                      </a:rPr>
                      <m:t>=</m:t>
                    </m:r>
                    <m:r>
                      <a:rPr lang="en-US" i="1">
                        <a:latin typeface="Cambria Math" panose="02040503050406030204" pitchFamily="18" charset="0"/>
                      </a:rPr>
                      <m:t>𝑏</m:t>
                    </m:r>
                  </m:oMath>
                </a14:m>
                <a:r>
                  <a:rPr lang="en-US" dirty="0"/>
                  <a:t>, what is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𝑓</m:t>
                        </m:r>
                      </m:e>
                      <m:sup>
                        <m:r>
                          <a:rPr lang="en-US" i="1">
                            <a:latin typeface="Cambria Math" panose="02040503050406030204" pitchFamily="18" charset="0"/>
                          </a:rPr>
                          <m:t>−1</m:t>
                        </m:r>
                      </m:sup>
                    </m:sSup>
                    <m:d>
                      <m:dPr>
                        <m:ctrlPr>
                          <a:rPr lang="en-US" i="1">
                            <a:latin typeface="Cambria Math" panose="02040503050406030204" pitchFamily="18" charset="0"/>
                          </a:rPr>
                        </m:ctrlPr>
                      </m:dPr>
                      <m:e>
                        <m:r>
                          <a:rPr lang="en-US" i="1">
                            <a:latin typeface="Cambria Math" panose="02040503050406030204" pitchFamily="18" charset="0"/>
                          </a:rPr>
                          <m:t>𝑏</m:t>
                        </m:r>
                      </m:e>
                    </m:d>
                  </m:oMath>
                </a14:m>
                <a:r>
                  <a:rPr lang="en-US" dirty="0"/>
                  <a:t>? Will your answer change if </a:t>
                </a:r>
                <a14:m>
                  <m:oMath xmlns:m="http://schemas.openxmlformats.org/officeDocument/2006/math">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𝑥</m:t>
                        </m:r>
                      </m:e>
                    </m:d>
                  </m:oMath>
                </a14:m>
                <a:r>
                  <a:rPr lang="en-US" dirty="0"/>
                  <a:t> is a different function? Explain.</a:t>
                </a:r>
              </a:p>
              <a:p>
                <a:pPr marL="0" indent="0">
                  <a:buNone/>
                </a:pPr>
                <a:endParaRPr lang="en-US" dirty="0"/>
              </a:p>
            </p:txBody>
          </p:sp>
        </mc:Choice>
        <mc:Fallback xmlns="">
          <p:sp>
            <p:nvSpPr>
              <p:cNvPr id="2" name="Content Placeholder 1">
                <a:extLst>
                  <a:ext uri="{FF2B5EF4-FFF2-40B4-BE49-F238E27FC236}">
                    <a16:creationId xmlns:a16="http://schemas.microsoft.com/office/drawing/2014/main" id="{98BF8A66-88C0-1744-ADD4-2AB4E23FA0BB}"/>
                  </a:ext>
                </a:extLst>
              </p:cNvPr>
              <p:cNvSpPr>
                <a:spLocks noGrp="1" noRot="1" noChangeAspect="1" noMove="1" noResize="1" noEditPoints="1" noAdjustHandles="1" noChangeArrowheads="1" noChangeShapeType="1" noTextEdit="1"/>
              </p:cNvSpPr>
              <p:nvPr>
                <p:ph idx="1"/>
              </p:nvPr>
            </p:nvSpPr>
            <p:spPr>
              <a:blipFill>
                <a:blip r:embed="rId3"/>
                <a:stretch>
                  <a:fillRect l="-1086" t="-2041" r="-1568"/>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6E7521BD-C941-6442-91B1-48AA9F5E367A}"/>
              </a:ext>
            </a:extLst>
          </p:cNvPr>
          <p:cNvSpPr>
            <a:spLocks noGrp="1"/>
          </p:cNvSpPr>
          <p:nvPr>
            <p:ph type="ftr" sz="quarter" idx="11"/>
          </p:nvPr>
        </p:nvSpPr>
        <p:spPr/>
        <p:txBody>
          <a:bodyPr/>
          <a:lstStyle/>
          <a:p>
            <a:r>
              <a:rPr lang="en-US" dirty="0"/>
              <a:t>Unit 1 ● Lesson 3</a:t>
            </a:r>
          </a:p>
        </p:txBody>
      </p:sp>
      <p:sp>
        <p:nvSpPr>
          <p:cNvPr id="4" name="Title 3">
            <a:extLst>
              <a:ext uri="{FF2B5EF4-FFF2-40B4-BE49-F238E27FC236}">
                <a16:creationId xmlns:a16="http://schemas.microsoft.com/office/drawing/2014/main" id="{F707D877-E3E8-2347-9CF2-128606EE050F}"/>
              </a:ext>
            </a:extLst>
          </p:cNvPr>
          <p:cNvSpPr>
            <a:spLocks noGrp="1"/>
          </p:cNvSpPr>
          <p:nvPr>
            <p:ph type="title"/>
          </p:nvPr>
        </p:nvSpPr>
        <p:spPr/>
        <p:txBody>
          <a:bodyPr/>
          <a:lstStyle/>
          <a:p>
            <a:r>
              <a:rPr lang="en-US" dirty="0">
                <a:latin typeface="Avenir Black"/>
              </a:rPr>
              <a:t>Tracking the Tortoise</a:t>
            </a:r>
            <a:endParaRPr lang="en-US" dirty="0"/>
          </a:p>
        </p:txBody>
      </p:sp>
    </p:spTree>
    <p:extLst>
      <p:ext uri="{BB962C8B-B14F-4D97-AF65-F5344CB8AC3E}">
        <p14:creationId xmlns:p14="http://schemas.microsoft.com/office/powerpoint/2010/main" val="22756728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AAFD"/>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3EC55666-ADF8-8B42-8D00-8205D7608CB8}"/>
                  </a:ext>
                </a:extLst>
              </p:cNvPr>
              <p:cNvSpPr>
                <a:spLocks noGrp="1"/>
              </p:cNvSpPr>
              <p:nvPr>
                <p:ph idx="1"/>
              </p:nvPr>
            </p:nvSpPr>
            <p:spPr/>
            <p:txBody>
              <a:bodyPr/>
              <a:lstStyle/>
              <a:p>
                <a:pPr marL="0" indent="0">
                  <a:buNone/>
                </a:pPr>
                <a:r>
                  <a:rPr lang="en-US" dirty="0"/>
                  <a:t>Find the graph of the inverse of </a:t>
                </a:r>
                <a14:m>
                  <m:oMath xmlns:m="http://schemas.openxmlformats.org/officeDocument/2006/math">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𝑥</m:t>
                        </m:r>
                      </m:e>
                    </m:d>
                    <m:r>
                      <a:rPr lang="en-US">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10</m:t>
                        </m:r>
                      </m:e>
                      <m:sup>
                        <m:r>
                          <a:rPr lang="en-US" i="1">
                            <a:latin typeface="Cambria Math" panose="02040503050406030204" pitchFamily="18" charset="0"/>
                          </a:rPr>
                          <m:t>𝑥</m:t>
                        </m:r>
                      </m:sup>
                    </m:sSup>
                  </m:oMath>
                </a14:m>
                <a:r>
                  <a:rPr lang="en-US" dirty="0"/>
                  <a:t>.</a:t>
                </a:r>
              </a:p>
              <a:p>
                <a:pPr marL="0" indent="0">
                  <a:buNone/>
                </a:pPr>
                <a:endParaRPr lang="en-US" dirty="0"/>
              </a:p>
              <a:p>
                <a:pPr marL="0" indent="0">
                  <a:buNone/>
                </a:pPr>
                <a:r>
                  <a:rPr lang="en-US" dirty="0"/>
                  <a:t>What features does this graph have in common with the graph of the inverse of </a:t>
                </a:r>
                <a14:m>
                  <m:oMath xmlns:m="http://schemas.openxmlformats.org/officeDocument/2006/math">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𝑥</m:t>
                        </m:r>
                      </m:e>
                    </m:d>
                    <m:r>
                      <a:rPr lang="en-US">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2</m:t>
                        </m:r>
                      </m:e>
                      <m:sup>
                        <m:r>
                          <a:rPr lang="en-US" i="1">
                            <a:latin typeface="Cambria Math" panose="02040503050406030204" pitchFamily="18" charset="0"/>
                          </a:rPr>
                          <m:t>𝑥</m:t>
                        </m:r>
                      </m:sup>
                    </m:sSup>
                  </m:oMath>
                </a14:m>
                <a:r>
                  <a:rPr lang="en-US" dirty="0"/>
                  <a:t>?</a:t>
                </a:r>
                <a:r>
                  <a:rPr lang="en-US" dirty="0">
                    <a:effectLst/>
                  </a:rPr>
                  <a:t> </a:t>
                </a:r>
                <a:endParaRPr lang="en-US" dirty="0"/>
              </a:p>
            </p:txBody>
          </p:sp>
        </mc:Choice>
        <mc:Fallback xmlns="">
          <p:sp>
            <p:nvSpPr>
              <p:cNvPr id="2" name="Content Placeholder 1">
                <a:extLst>
                  <a:ext uri="{FF2B5EF4-FFF2-40B4-BE49-F238E27FC236}">
                    <a16:creationId xmlns:a16="http://schemas.microsoft.com/office/drawing/2014/main" id="{3EC55666-ADF8-8B42-8D00-8205D7608CB8}"/>
                  </a:ext>
                </a:extLst>
              </p:cNvPr>
              <p:cNvSpPr>
                <a:spLocks noGrp="1" noRot="1" noChangeAspect="1" noMove="1" noResize="1" noEditPoints="1" noAdjustHandles="1" noChangeArrowheads="1" noChangeShapeType="1" noTextEdit="1"/>
              </p:cNvSpPr>
              <p:nvPr>
                <p:ph idx="1"/>
              </p:nvPr>
            </p:nvSpPr>
            <p:spPr>
              <a:blipFill>
                <a:blip r:embed="rId2"/>
                <a:stretch>
                  <a:fillRect l="-1206" t="-1741" r="-1809"/>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4D4D5F15-85FE-AF4E-9BE8-A4B26F0292E0}"/>
              </a:ext>
            </a:extLst>
          </p:cNvPr>
          <p:cNvSpPr>
            <a:spLocks noGrp="1"/>
          </p:cNvSpPr>
          <p:nvPr>
            <p:ph type="ftr" sz="quarter" idx="11"/>
          </p:nvPr>
        </p:nvSpPr>
        <p:spPr/>
        <p:txBody>
          <a:bodyPr/>
          <a:lstStyle/>
          <a:p>
            <a:r>
              <a:rPr lang="en-US" dirty="0"/>
              <a:t>Unit 1 ● Lesson 3</a:t>
            </a:r>
          </a:p>
        </p:txBody>
      </p:sp>
    </p:spTree>
    <p:extLst>
      <p:ext uri="{BB962C8B-B14F-4D97-AF65-F5344CB8AC3E}">
        <p14:creationId xmlns:p14="http://schemas.microsoft.com/office/powerpoint/2010/main" val="34335800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AAFD"/>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21B0BAE-F60E-6F4B-B088-0EBA724909D1}"/>
              </a:ext>
            </a:extLst>
          </p:cNvPr>
          <p:cNvSpPr>
            <a:spLocks noGrp="1"/>
          </p:cNvSpPr>
          <p:nvPr>
            <p:ph idx="1"/>
          </p:nvPr>
        </p:nvSpPr>
        <p:spPr/>
        <p:txBody>
          <a:bodyPr vert="horz" lIns="91440" tIns="45720" rIns="91440" bIns="45720" rtlCol="0" anchor="t">
            <a:normAutofit/>
          </a:bodyPr>
          <a:lstStyle/>
          <a:p>
            <a:pPr marL="0" indent="0">
              <a:buNone/>
            </a:pPr>
            <a:r>
              <a:rPr lang="en-US" dirty="0"/>
              <a:t>Exponential functions and their inverses:</a:t>
            </a:r>
          </a:p>
          <a:p>
            <a:endParaRPr lang="en-US" dirty="0"/>
          </a:p>
        </p:txBody>
      </p:sp>
      <p:sp>
        <p:nvSpPr>
          <p:cNvPr id="3" name="Footer Placeholder 2">
            <a:extLst>
              <a:ext uri="{FF2B5EF4-FFF2-40B4-BE49-F238E27FC236}">
                <a16:creationId xmlns:a16="http://schemas.microsoft.com/office/drawing/2014/main" id="{68A98BA1-E37D-144F-BB97-BABF8E131666}"/>
              </a:ext>
            </a:extLst>
          </p:cNvPr>
          <p:cNvSpPr>
            <a:spLocks noGrp="1"/>
          </p:cNvSpPr>
          <p:nvPr>
            <p:ph type="ftr" sz="quarter" idx="11"/>
          </p:nvPr>
        </p:nvSpPr>
        <p:spPr/>
        <p:txBody>
          <a:bodyPr/>
          <a:lstStyle/>
          <a:p>
            <a:r>
              <a:rPr lang="en-US" dirty="0"/>
              <a:t>Unit 1 ● Lesson 3</a:t>
            </a:r>
          </a:p>
        </p:txBody>
      </p:sp>
    </p:spTree>
    <p:extLst>
      <p:ext uri="{BB962C8B-B14F-4D97-AF65-F5344CB8AC3E}">
        <p14:creationId xmlns:p14="http://schemas.microsoft.com/office/powerpoint/2010/main" val="18558061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AAFD"/>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83A5218-8111-1944-8778-D23EC4D91FC0}"/>
              </a:ext>
            </a:extLst>
          </p:cNvPr>
          <p:cNvSpPr>
            <a:spLocks noGrp="1"/>
          </p:cNvSpPr>
          <p:nvPr>
            <p:ph idx="1"/>
          </p:nvPr>
        </p:nvSpPr>
        <p:spPr>
          <a:xfrm>
            <a:off x="1353786" y="1825625"/>
            <a:ext cx="5916809" cy="3910157"/>
          </a:xfrm>
        </p:spPr>
        <p:txBody>
          <a:bodyPr/>
          <a:lstStyle/>
          <a:p>
            <a:pPr marL="0" indent="0">
              <a:buNone/>
            </a:pPr>
            <a:r>
              <a:rPr lang="en-US" dirty="0"/>
              <a:t>Graph the inverse of the function given:</a:t>
            </a:r>
          </a:p>
          <a:p>
            <a:pPr marL="0" indent="0">
              <a:buNone/>
            </a:pPr>
            <a:r>
              <a:rPr lang="en-US" dirty="0"/>
              <a:t>Is the inverse a function? Why or why not?</a:t>
            </a:r>
          </a:p>
          <a:p>
            <a:endParaRPr lang="en-US" dirty="0"/>
          </a:p>
        </p:txBody>
      </p:sp>
      <p:sp>
        <p:nvSpPr>
          <p:cNvPr id="3" name="Footer Placeholder 2">
            <a:extLst>
              <a:ext uri="{FF2B5EF4-FFF2-40B4-BE49-F238E27FC236}">
                <a16:creationId xmlns:a16="http://schemas.microsoft.com/office/drawing/2014/main" id="{6E20B178-C8F4-B040-811C-9A4200787150}"/>
              </a:ext>
            </a:extLst>
          </p:cNvPr>
          <p:cNvSpPr>
            <a:spLocks noGrp="1"/>
          </p:cNvSpPr>
          <p:nvPr>
            <p:ph type="ftr" sz="quarter" idx="11"/>
          </p:nvPr>
        </p:nvSpPr>
        <p:spPr/>
        <p:txBody>
          <a:bodyPr/>
          <a:lstStyle/>
          <a:p>
            <a:r>
              <a:rPr lang="en-US" dirty="0"/>
              <a:t>Unit 1 ● Lesson 3</a:t>
            </a:r>
          </a:p>
        </p:txBody>
      </p:sp>
      <p:sp>
        <p:nvSpPr>
          <p:cNvPr id="8" name="TextBox 7">
            <a:extLst>
              <a:ext uri="{FF2B5EF4-FFF2-40B4-BE49-F238E27FC236}">
                <a16:creationId xmlns:a16="http://schemas.microsoft.com/office/drawing/2014/main" id="{E8206D3A-B3A5-2E4A-8CC9-0A858A6CB48C}"/>
              </a:ext>
            </a:extLst>
          </p:cNvPr>
          <p:cNvSpPr txBox="1"/>
          <p:nvPr/>
        </p:nvSpPr>
        <p:spPr>
          <a:xfrm>
            <a:off x="6096000" y="2614189"/>
            <a:ext cx="5391397" cy="738664"/>
          </a:xfrm>
          <a:prstGeom prst="rect">
            <a:avLst/>
          </a:prstGeom>
          <a:noFill/>
        </p:spPr>
        <p:txBody>
          <a:bodyPr wrap="square" lIns="91440" tIns="45720" rIns="91440" bIns="45720" rtlCol="0" anchor="t">
            <a:spAutoFit/>
          </a:bodyPr>
          <a:lstStyle/>
          <a:p>
            <a:r>
              <a:rPr lang="en-US" sz="2400">
                <a:latin typeface="Avenir"/>
              </a:rPr>
              <a:t>.</a:t>
            </a:r>
            <a:endParaRPr lang="en-US" sz="2400">
              <a:latin typeface="Avenir" panose="02000503020000020003" pitchFamily="2" charset="0"/>
            </a:endParaRPr>
          </a:p>
          <a:p>
            <a:endParaRPr lang="en-US"/>
          </a:p>
        </p:txBody>
      </p:sp>
      <p:pic>
        <p:nvPicPr>
          <p:cNvPr id="6" name="Picture 5">
            <a:extLst>
              <a:ext uri="{FF2B5EF4-FFF2-40B4-BE49-F238E27FC236}">
                <a16:creationId xmlns:a16="http://schemas.microsoft.com/office/drawing/2014/main" id="{37D69CC4-F44E-9E40-A608-34D3A207EA0F}"/>
              </a:ext>
            </a:extLst>
          </p:cNvPr>
          <p:cNvPicPr>
            <a:picLocks noChangeAspect="1"/>
          </p:cNvPicPr>
          <p:nvPr/>
        </p:nvPicPr>
        <p:blipFill>
          <a:blip r:embed="rId2"/>
          <a:stretch>
            <a:fillRect/>
          </a:stretch>
        </p:blipFill>
        <p:spPr>
          <a:xfrm>
            <a:off x="7569199" y="1825625"/>
            <a:ext cx="3784600" cy="3467100"/>
          </a:xfrm>
          <a:prstGeom prst="rect">
            <a:avLst/>
          </a:prstGeom>
        </p:spPr>
      </p:pic>
    </p:spTree>
    <p:extLst>
      <p:ext uri="{BB962C8B-B14F-4D97-AF65-F5344CB8AC3E}">
        <p14:creationId xmlns:p14="http://schemas.microsoft.com/office/powerpoint/2010/main" val="35851374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AAFD"/>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E5BA20C-53D0-C048-AFF3-18B200A7CE99}"/>
              </a:ext>
            </a:extLst>
          </p:cNvPr>
          <p:cNvSpPr>
            <a:spLocks noGrp="1"/>
          </p:cNvSpPr>
          <p:nvPr>
            <p:ph type="ftr" sz="quarter" idx="11"/>
          </p:nvPr>
        </p:nvSpPr>
        <p:spPr/>
        <p:txBody>
          <a:bodyPr/>
          <a:lstStyle/>
          <a:p>
            <a:r>
              <a:rPr lang="en-US"/>
              <a:t>Unit 1 ● Lesson 1</a:t>
            </a:r>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76F72033-5BC4-A445-9CA3-4FA81DB9ACA8}"/>
                  </a:ext>
                </a:extLst>
              </p:cNvPr>
              <p:cNvSpPr>
                <a:spLocks noGrp="1"/>
              </p:cNvSpPr>
              <p:nvPr>
                <p:ph idx="1"/>
              </p:nvPr>
            </p:nvSpPr>
            <p:spPr/>
            <p:txBody>
              <a:bodyPr/>
              <a:lstStyle/>
              <a:p>
                <a:pPr marL="0" lvl="0" indent="0">
                  <a:buNone/>
                </a:pPr>
                <a:r>
                  <a:rPr lang="en-US" dirty="0"/>
                  <a:t>1. Solve for the value of </a:t>
                </a:r>
                <a14:m>
                  <m:oMath xmlns:m="http://schemas.openxmlformats.org/officeDocument/2006/math">
                    <m:r>
                      <a:rPr lang="en-US" i="1">
                        <a:latin typeface="Cambria Math" panose="02040503050406030204" pitchFamily="18" charset="0"/>
                      </a:rPr>
                      <m:t>𝑥</m:t>
                    </m:r>
                  </m:oMath>
                </a14:m>
                <a:r>
                  <a:rPr lang="en-US" dirty="0"/>
                  <a:t>.</a:t>
                </a:r>
              </a:p>
              <a:p>
                <a:pPr marL="0" lvl="0" indent="0">
                  <a:buNone/>
                </a:pPr>
                <a14:m>
                  <m:oMathPara xmlns:m="http://schemas.openxmlformats.org/officeDocument/2006/math">
                    <m:oMathParaPr>
                      <m:jc m:val="left"/>
                    </m:oMathParaPr>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3</m:t>
                          </m:r>
                        </m:e>
                        <m:sup>
                          <m:r>
                            <a:rPr lang="en-US" i="1">
                              <a:latin typeface="Cambria Math" panose="02040503050406030204" pitchFamily="18" charset="0"/>
                            </a:rPr>
                            <m:t>4</m:t>
                          </m:r>
                          <m:r>
                            <a:rPr lang="en-US" i="1">
                              <a:latin typeface="Cambria Math" panose="02040503050406030204" pitchFamily="18" charset="0"/>
                            </a:rPr>
                            <m:t>𝑥</m:t>
                          </m:r>
                          <m:r>
                            <a:rPr lang="en-US">
                              <a:latin typeface="Cambria Math" panose="02040503050406030204" pitchFamily="18" charset="0"/>
                            </a:rPr>
                            <m:t>+</m:t>
                          </m:r>
                          <m:r>
                            <a:rPr lang="en-US" i="1">
                              <a:latin typeface="Cambria Math" panose="02040503050406030204" pitchFamily="18" charset="0"/>
                            </a:rPr>
                            <m:t>5</m:t>
                          </m:r>
                        </m:sup>
                      </m:sSup>
                      <m:r>
                        <a:rPr lang="en-US">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3</m:t>
                          </m:r>
                        </m:e>
                        <m:sup>
                          <m:r>
                            <a:rPr lang="en-US" i="1">
                              <a:latin typeface="Cambria Math" panose="02040503050406030204" pitchFamily="18" charset="0"/>
                            </a:rPr>
                            <m:t>7</m:t>
                          </m:r>
                          <m:r>
                            <a:rPr lang="en-US" i="1">
                              <a:latin typeface="Cambria Math" panose="02040503050406030204" pitchFamily="18" charset="0"/>
                            </a:rPr>
                            <m:t>𝑥</m:t>
                          </m:r>
                          <m:r>
                            <a:rPr lang="en-US" i="1">
                              <a:latin typeface="Cambria Math" panose="02040503050406030204" pitchFamily="18" charset="0"/>
                            </a:rPr>
                            <m:t>−13</m:t>
                          </m:r>
                        </m:sup>
                      </m:sSup>
                    </m:oMath>
                  </m:oMathPara>
                </a14:m>
                <a:endParaRPr lang="en-US" dirty="0"/>
              </a:p>
              <a:p>
                <a:pPr marL="0" lvl="0" indent="0">
                  <a:buNone/>
                </a:pPr>
                <a:br>
                  <a:rPr lang="en-US" dirty="0"/>
                </a:br>
                <a:br>
                  <a:rPr lang="en-US" dirty="0"/>
                </a:br>
                <a:r>
                  <a:rPr lang="en-US" dirty="0"/>
                  <a:t>2. Calculate </a:t>
                </a:r>
                <a14:m>
                  <m:oMath xmlns:m="http://schemas.openxmlformats.org/officeDocument/2006/math">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𝑎</m:t>
                        </m:r>
                        <m:r>
                          <a:rPr lang="en-US">
                            <a:latin typeface="Cambria Math" panose="02040503050406030204" pitchFamily="18" charset="0"/>
                          </a:rPr>
                          <m:t>+</m:t>
                        </m:r>
                        <m:r>
                          <a:rPr lang="en-US" i="1">
                            <a:latin typeface="Cambria Math" panose="02040503050406030204" pitchFamily="18" charset="0"/>
                          </a:rPr>
                          <m:t>𝑏</m:t>
                        </m:r>
                      </m:e>
                    </m:d>
                  </m:oMath>
                </a14:m>
                <a:r>
                  <a:rPr lang="en-US" dirty="0"/>
                  <a:t>, given that </a:t>
                </a:r>
                <a14:m>
                  <m:oMath xmlns:m="http://schemas.openxmlformats.org/officeDocument/2006/math">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𝑥</m:t>
                        </m:r>
                      </m:e>
                    </m:d>
                    <m:r>
                      <a:rPr lang="en-US">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2</m:t>
                        </m:r>
                      </m:sup>
                    </m:sSup>
                    <m:r>
                      <a:rPr lang="en-US">
                        <a:latin typeface="Cambria Math" panose="02040503050406030204" pitchFamily="18" charset="0"/>
                      </a:rPr>
                      <m:t>+</m:t>
                    </m:r>
                    <m:r>
                      <a:rPr lang="en-US" i="1">
                        <a:latin typeface="Cambria Math" panose="02040503050406030204" pitchFamily="18" charset="0"/>
                      </a:rPr>
                      <m:t>4</m:t>
                    </m:r>
                    <m:r>
                      <a:rPr lang="en-US" i="1">
                        <a:latin typeface="Cambria Math" panose="02040503050406030204" pitchFamily="18" charset="0"/>
                      </a:rPr>
                      <m:t>𝑥</m:t>
                    </m:r>
                    <m:r>
                      <a:rPr lang="en-US" i="1">
                        <a:latin typeface="Cambria Math" panose="02040503050406030204" pitchFamily="18" charset="0"/>
                      </a:rPr>
                      <m:t>−3</m:t>
                    </m:r>
                  </m:oMath>
                </a14:m>
                <a:r>
                  <a:rPr lang="en-US" dirty="0"/>
                  <a:t>.</a:t>
                </a:r>
              </a:p>
              <a:p>
                <a:endParaRPr lang="en-US" dirty="0"/>
              </a:p>
            </p:txBody>
          </p:sp>
        </mc:Choice>
        <mc:Fallback xmlns="">
          <p:sp>
            <p:nvSpPr>
              <p:cNvPr id="4" name="Content Placeholder 3">
                <a:extLst>
                  <a:ext uri="{FF2B5EF4-FFF2-40B4-BE49-F238E27FC236}">
                    <a16:creationId xmlns:a16="http://schemas.microsoft.com/office/drawing/2014/main" id="{76F72033-5BC4-A445-9CA3-4FA81DB9ACA8}"/>
                  </a:ext>
                </a:extLst>
              </p:cNvPr>
              <p:cNvSpPr>
                <a:spLocks noGrp="1" noRot="1" noChangeAspect="1" noMove="1" noResize="1" noEditPoints="1" noAdjustHandles="1" noChangeArrowheads="1" noChangeShapeType="1" noTextEdit="1"/>
              </p:cNvSpPr>
              <p:nvPr>
                <p:ph idx="1"/>
              </p:nvPr>
            </p:nvSpPr>
            <p:spPr>
              <a:blipFill>
                <a:blip r:embed="rId2"/>
                <a:stretch>
                  <a:fillRect l="-1124" t="-2676"/>
                </a:stretch>
              </a:blipFill>
            </p:spPr>
            <p:txBody>
              <a:bodyPr/>
              <a:lstStyle/>
              <a:p>
                <a:r>
                  <a:rPr lang="en-US">
                    <a:noFill/>
                  </a:rPr>
                  <a:t> </a:t>
                </a:r>
              </a:p>
            </p:txBody>
          </p:sp>
        </mc:Fallback>
      </mc:AlternateContent>
    </p:spTree>
    <p:extLst>
      <p:ext uri="{BB962C8B-B14F-4D97-AF65-F5344CB8AC3E}">
        <p14:creationId xmlns:p14="http://schemas.microsoft.com/office/powerpoint/2010/main" val="6873061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AAFD"/>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CD3BA5F-9124-2519-D18F-E3C2A67E33E6}"/>
              </a:ext>
            </a:extLst>
          </p:cNvPr>
          <p:cNvSpPr>
            <a:spLocks noGrp="1"/>
          </p:cNvSpPr>
          <p:nvPr>
            <p:ph idx="1"/>
          </p:nvPr>
        </p:nvSpPr>
        <p:spPr>
          <a:xfrm>
            <a:off x="1588958" y="1772215"/>
            <a:ext cx="8984568" cy="3801888"/>
          </a:xfrm>
        </p:spPr>
        <p:txBody>
          <a:bodyPr vert="horz" lIns="91440" tIns="45720" rIns="91440" bIns="45720" rtlCol="0" anchor="t">
            <a:noAutofit/>
          </a:bodyPr>
          <a:lstStyle/>
          <a:p>
            <a:r>
              <a:rPr lang="en-US" sz="3200" dirty="0">
                <a:latin typeface="Avenir Book"/>
                <a:cs typeface="Segoe UI"/>
              </a:rPr>
              <a:t>Represent the inverse of an exponential function.</a:t>
            </a:r>
          </a:p>
          <a:p>
            <a:endParaRPr lang="en-US" sz="3200" dirty="0"/>
          </a:p>
          <a:p>
            <a:r>
              <a:rPr lang="en-US" sz="3200" dirty="0">
                <a:latin typeface="Avenir Book"/>
                <a:cs typeface="Segoe UI"/>
              </a:rPr>
              <a:t>Compare the inverse relationship for an exponential function with the inverses of linear and quadratic functions.</a:t>
            </a:r>
          </a:p>
          <a:p>
            <a:endParaRPr lang="en-US" sz="3200" dirty="0"/>
          </a:p>
          <a:p>
            <a:r>
              <a:rPr lang="en-US" sz="3200" dirty="0">
                <a:latin typeface="Avenir Book"/>
                <a:cs typeface="Segoe UI"/>
              </a:rPr>
              <a:t>Determine if a function is invertible.</a:t>
            </a:r>
            <a:endParaRPr lang="en-US" sz="3200" dirty="0"/>
          </a:p>
          <a:p>
            <a:endParaRPr lang="en-US" dirty="0">
              <a:solidFill>
                <a:srgbClr val="000000"/>
              </a:solidFill>
              <a:cs typeface="Segoe UI"/>
            </a:endParaRPr>
          </a:p>
          <a:p>
            <a:endParaRPr lang="en-US" dirty="0">
              <a:solidFill>
                <a:srgbClr val="FF0000"/>
              </a:solidFill>
              <a:latin typeface="Avenir Book"/>
              <a:cs typeface="Segoe UI"/>
            </a:endParaRPr>
          </a:p>
          <a:p>
            <a:endParaRPr lang="en-US" i="1" dirty="0">
              <a:solidFill>
                <a:srgbClr val="FF0000"/>
              </a:solidFill>
              <a:latin typeface="Avenir Book"/>
              <a:cs typeface="Segoe UI"/>
            </a:endParaRPr>
          </a:p>
        </p:txBody>
      </p:sp>
    </p:spTree>
    <p:extLst>
      <p:ext uri="{BB962C8B-B14F-4D97-AF65-F5344CB8AC3E}">
        <p14:creationId xmlns:p14="http://schemas.microsoft.com/office/powerpoint/2010/main" val="25891340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AAFD"/>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26356A8-F972-445C-28FE-C4583CB58328}"/>
              </a:ext>
            </a:extLst>
          </p:cNvPr>
          <p:cNvSpPr>
            <a:spLocks noGrp="1"/>
          </p:cNvSpPr>
          <p:nvPr>
            <p:ph idx="1"/>
          </p:nvPr>
        </p:nvSpPr>
        <p:spPr/>
        <p:txBody>
          <a:bodyPr vert="horz" lIns="91440" tIns="45720" rIns="91440" bIns="45720" rtlCol="0" anchor="t">
            <a:noAutofit/>
          </a:bodyPr>
          <a:lstStyle/>
          <a:p>
            <a:pPr>
              <a:buNone/>
            </a:pPr>
            <a:r>
              <a:rPr lang="en-US" dirty="0">
                <a:solidFill>
                  <a:srgbClr val="659037"/>
                </a:solidFill>
              </a:rPr>
              <a:t>Read the first part of the task, through problems 1 and 2. </a:t>
            </a:r>
          </a:p>
        </p:txBody>
      </p:sp>
      <p:sp>
        <p:nvSpPr>
          <p:cNvPr id="2" name="Title 1">
            <a:extLst>
              <a:ext uri="{FF2B5EF4-FFF2-40B4-BE49-F238E27FC236}">
                <a16:creationId xmlns:a16="http://schemas.microsoft.com/office/drawing/2014/main" id="{1083206F-92B9-01A8-B4F1-9CF354FDD05F}"/>
              </a:ext>
            </a:extLst>
          </p:cNvPr>
          <p:cNvSpPr>
            <a:spLocks noGrp="1"/>
          </p:cNvSpPr>
          <p:nvPr>
            <p:ph type="title"/>
          </p:nvPr>
        </p:nvSpPr>
        <p:spPr/>
        <p:txBody>
          <a:bodyPr/>
          <a:lstStyle/>
          <a:p>
            <a:r>
              <a:rPr lang="en-US" dirty="0">
                <a:latin typeface="Avenir Black"/>
              </a:rPr>
              <a:t>Tracking the Tortoise</a:t>
            </a:r>
            <a:endParaRPr lang="en-US" dirty="0"/>
          </a:p>
        </p:txBody>
      </p:sp>
      <p:sp>
        <p:nvSpPr>
          <p:cNvPr id="5" name="Text Placeholder 4">
            <a:extLst>
              <a:ext uri="{FF2B5EF4-FFF2-40B4-BE49-F238E27FC236}">
                <a16:creationId xmlns:a16="http://schemas.microsoft.com/office/drawing/2014/main" id="{A424BF49-E5AB-C043-B57F-426F8D2694DC}"/>
              </a:ext>
            </a:extLst>
          </p:cNvPr>
          <p:cNvSpPr>
            <a:spLocks noGrp="1"/>
          </p:cNvSpPr>
          <p:nvPr>
            <p:ph type="body" sz="quarter" idx="13"/>
          </p:nvPr>
        </p:nvSpPr>
        <p:spPr/>
        <p:txBody>
          <a:bodyPr>
            <a:normAutofit fontScale="85000" lnSpcReduction="20000"/>
          </a:bodyPr>
          <a:lstStyle/>
          <a:p>
            <a:pPr marL="0" indent="0" algn="ctr">
              <a:buNone/>
            </a:pPr>
            <a:r>
              <a:rPr lang="en-US" dirty="0"/>
              <a:t>What is this situation about?</a:t>
            </a:r>
          </a:p>
        </p:txBody>
      </p:sp>
      <p:sp>
        <p:nvSpPr>
          <p:cNvPr id="4" name="TextBox 3">
            <a:extLst>
              <a:ext uri="{FF2B5EF4-FFF2-40B4-BE49-F238E27FC236}">
                <a16:creationId xmlns:a16="http://schemas.microsoft.com/office/drawing/2014/main" id="{221792F4-C30A-A0DB-8402-D024B1807B89}"/>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6" name="Footer Placeholder 1">
            <a:extLst>
              <a:ext uri="{FF2B5EF4-FFF2-40B4-BE49-F238E27FC236}">
                <a16:creationId xmlns:a16="http://schemas.microsoft.com/office/drawing/2014/main" id="{4D30E69B-57C9-4547-A6B0-A134D4CDD0B0}"/>
              </a:ext>
            </a:extLst>
          </p:cNvPr>
          <p:cNvSpPr>
            <a:spLocks noGrp="1"/>
          </p:cNvSpPr>
          <p:nvPr>
            <p:ph type="ftr" sz="quarter" idx="11"/>
          </p:nvPr>
        </p:nvSpPr>
        <p:spPr>
          <a:xfrm>
            <a:off x="4038600" y="6492874"/>
            <a:ext cx="4114800" cy="365125"/>
          </a:xfrm>
        </p:spPr>
        <p:txBody>
          <a:bodyPr/>
          <a:lstStyle/>
          <a:p>
            <a:r>
              <a:rPr lang="en-US" dirty="0"/>
              <a:t>Unit 1 ● Lesson 3</a:t>
            </a:r>
          </a:p>
        </p:txBody>
      </p:sp>
    </p:spTree>
    <p:extLst>
      <p:ext uri="{BB962C8B-B14F-4D97-AF65-F5344CB8AC3E}">
        <p14:creationId xmlns:p14="http://schemas.microsoft.com/office/powerpoint/2010/main" val="23419833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AAF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3206F-92B9-01A8-B4F1-9CF354FDD05F}"/>
              </a:ext>
            </a:extLst>
          </p:cNvPr>
          <p:cNvSpPr>
            <a:spLocks noGrp="1"/>
          </p:cNvSpPr>
          <p:nvPr>
            <p:ph type="title"/>
          </p:nvPr>
        </p:nvSpPr>
        <p:spPr/>
        <p:txBody>
          <a:bodyPr/>
          <a:lstStyle/>
          <a:p>
            <a:r>
              <a:rPr lang="en-US" dirty="0">
                <a:latin typeface="Avenir Black"/>
              </a:rPr>
              <a:t>Tracking the Tortoise</a:t>
            </a:r>
            <a:endParaRPr lang="en-US" dirty="0"/>
          </a:p>
        </p:txBody>
      </p:sp>
      <p:sp>
        <p:nvSpPr>
          <p:cNvPr id="5" name="Content Placeholder 4">
            <a:extLst>
              <a:ext uri="{FF2B5EF4-FFF2-40B4-BE49-F238E27FC236}">
                <a16:creationId xmlns:a16="http://schemas.microsoft.com/office/drawing/2014/main" id="{35F7312F-5BC8-0D4B-AE4D-D655532BD559}"/>
              </a:ext>
            </a:extLst>
          </p:cNvPr>
          <p:cNvSpPr>
            <a:spLocks noGrp="1"/>
          </p:cNvSpPr>
          <p:nvPr>
            <p:ph idx="1"/>
          </p:nvPr>
        </p:nvSpPr>
        <p:spPr/>
        <p:txBody>
          <a:bodyPr/>
          <a:lstStyle/>
          <a:p>
            <a:r>
              <a:rPr lang="en-US" dirty="0">
                <a:solidFill>
                  <a:srgbClr val="659037"/>
                </a:solidFill>
              </a:rPr>
              <a:t>Read the first part of the task, through problems 1 and 2. </a:t>
            </a:r>
          </a:p>
          <a:p>
            <a:endParaRPr lang="en-US" dirty="0"/>
          </a:p>
        </p:txBody>
      </p:sp>
      <p:sp>
        <p:nvSpPr>
          <p:cNvPr id="4" name="TextBox 3">
            <a:extLst>
              <a:ext uri="{FF2B5EF4-FFF2-40B4-BE49-F238E27FC236}">
                <a16:creationId xmlns:a16="http://schemas.microsoft.com/office/drawing/2014/main" id="{221792F4-C30A-A0DB-8402-D024B1807B89}"/>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6" name="Footer Placeholder 1">
            <a:extLst>
              <a:ext uri="{FF2B5EF4-FFF2-40B4-BE49-F238E27FC236}">
                <a16:creationId xmlns:a16="http://schemas.microsoft.com/office/drawing/2014/main" id="{A84344FA-BB33-C342-BDDA-964AF1426453}"/>
              </a:ext>
            </a:extLst>
          </p:cNvPr>
          <p:cNvSpPr>
            <a:spLocks noGrp="1"/>
          </p:cNvSpPr>
          <p:nvPr>
            <p:ph type="ftr" sz="quarter" idx="11"/>
          </p:nvPr>
        </p:nvSpPr>
        <p:spPr>
          <a:xfrm>
            <a:off x="4038600" y="6492874"/>
            <a:ext cx="4114800" cy="365125"/>
          </a:xfrm>
        </p:spPr>
        <p:txBody>
          <a:bodyPr/>
          <a:lstStyle/>
          <a:p>
            <a:r>
              <a:rPr lang="en-US" dirty="0"/>
              <a:t>Unit 1 ● Lesson 3</a:t>
            </a:r>
          </a:p>
        </p:txBody>
      </p:sp>
    </p:spTree>
    <p:extLst>
      <p:ext uri="{BB962C8B-B14F-4D97-AF65-F5344CB8AC3E}">
        <p14:creationId xmlns:p14="http://schemas.microsoft.com/office/powerpoint/2010/main" val="26091179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AAF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5F17E01-ED29-D847-AB49-AB049C7A84BC}"/>
              </a:ext>
            </a:extLst>
          </p:cNvPr>
          <p:cNvSpPr>
            <a:spLocks noGrp="1"/>
          </p:cNvSpPr>
          <p:nvPr>
            <p:ph type="ftr" sz="quarter" idx="11"/>
          </p:nvPr>
        </p:nvSpPr>
        <p:spPr/>
        <p:txBody>
          <a:bodyPr/>
          <a:lstStyle/>
          <a:p>
            <a:r>
              <a:rPr lang="en-US" dirty="0"/>
              <a:t>Unit 1 ● Lesson 3</a:t>
            </a:r>
          </a:p>
        </p:txBody>
      </p:sp>
      <p:sp>
        <p:nvSpPr>
          <p:cNvPr id="3" name="Content Placeholder 2">
            <a:extLst>
              <a:ext uri="{FF2B5EF4-FFF2-40B4-BE49-F238E27FC236}">
                <a16:creationId xmlns:a16="http://schemas.microsoft.com/office/drawing/2014/main" id="{26EF5F7C-63F4-3E4C-A05D-D6451398F67D}"/>
              </a:ext>
            </a:extLst>
          </p:cNvPr>
          <p:cNvSpPr>
            <a:spLocks noGrp="1"/>
          </p:cNvSpPr>
          <p:nvPr>
            <p:ph idx="1"/>
          </p:nvPr>
        </p:nvSpPr>
        <p:spPr/>
        <p:txBody>
          <a:bodyPr/>
          <a:lstStyle/>
          <a:p>
            <a:r>
              <a:rPr lang="en-US" dirty="0">
                <a:solidFill>
                  <a:srgbClr val="659037"/>
                </a:solidFill>
              </a:rPr>
              <a:t>Read the first part of the task, through problems 1 and 2. </a:t>
            </a:r>
          </a:p>
          <a:p>
            <a:endParaRPr lang="en-US" dirty="0">
              <a:solidFill>
                <a:srgbClr val="659037"/>
              </a:solidFill>
            </a:endParaRPr>
          </a:p>
          <a:p>
            <a:r>
              <a:rPr lang="en-US" dirty="0">
                <a:solidFill>
                  <a:srgbClr val="659037"/>
                </a:solidFill>
              </a:rPr>
              <a:t>How might you get started?</a:t>
            </a:r>
          </a:p>
          <a:p>
            <a:endParaRPr lang="en-US" dirty="0"/>
          </a:p>
        </p:txBody>
      </p:sp>
      <p:sp>
        <p:nvSpPr>
          <p:cNvPr id="4" name="Title 3">
            <a:extLst>
              <a:ext uri="{FF2B5EF4-FFF2-40B4-BE49-F238E27FC236}">
                <a16:creationId xmlns:a16="http://schemas.microsoft.com/office/drawing/2014/main" id="{8128FC06-41D0-4E4E-AB1A-37C438D5C6A0}"/>
              </a:ext>
            </a:extLst>
          </p:cNvPr>
          <p:cNvSpPr>
            <a:spLocks noGrp="1"/>
          </p:cNvSpPr>
          <p:nvPr>
            <p:ph type="title"/>
          </p:nvPr>
        </p:nvSpPr>
        <p:spPr/>
        <p:txBody>
          <a:bodyPr/>
          <a:lstStyle/>
          <a:p>
            <a:r>
              <a:rPr lang="en-US" dirty="0">
                <a:latin typeface="Avenir Black"/>
              </a:rPr>
              <a:t>Tracking the Tortoise</a:t>
            </a:r>
            <a:endParaRPr lang="en-US" dirty="0"/>
          </a:p>
        </p:txBody>
      </p:sp>
    </p:spTree>
    <p:extLst>
      <p:ext uri="{BB962C8B-B14F-4D97-AF65-F5344CB8AC3E}">
        <p14:creationId xmlns:p14="http://schemas.microsoft.com/office/powerpoint/2010/main" val="38121920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AAFD"/>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6BAE968-8638-0D4C-B404-308C45518099}"/>
              </a:ext>
            </a:extLst>
          </p:cNvPr>
          <p:cNvSpPr>
            <a:spLocks noGrp="1"/>
          </p:cNvSpPr>
          <p:nvPr>
            <p:ph idx="1"/>
          </p:nvPr>
        </p:nvSpPr>
        <p:spPr/>
        <p:txBody>
          <a:bodyPr vert="horz" lIns="91440" tIns="45720" rIns="91440" bIns="45720" rtlCol="0" anchor="t">
            <a:normAutofit/>
          </a:bodyPr>
          <a:lstStyle/>
          <a:p>
            <a:pPr marL="0" indent="0">
              <a:buNone/>
            </a:pPr>
            <a:r>
              <a:rPr lang="en-US">
                <a:latin typeface="Avenir Book"/>
              </a:rPr>
              <a:t>Independently begin working on problems 1 and 2.</a:t>
            </a:r>
          </a:p>
        </p:txBody>
      </p:sp>
      <p:sp>
        <p:nvSpPr>
          <p:cNvPr id="3" name="Footer Placeholder 2">
            <a:extLst>
              <a:ext uri="{FF2B5EF4-FFF2-40B4-BE49-F238E27FC236}">
                <a16:creationId xmlns:a16="http://schemas.microsoft.com/office/drawing/2014/main" id="{926A6629-1322-A14C-9776-3DC3304BECBB}"/>
              </a:ext>
            </a:extLst>
          </p:cNvPr>
          <p:cNvSpPr>
            <a:spLocks noGrp="1"/>
          </p:cNvSpPr>
          <p:nvPr>
            <p:ph type="ftr" sz="quarter" idx="11"/>
          </p:nvPr>
        </p:nvSpPr>
        <p:spPr/>
        <p:txBody>
          <a:bodyPr/>
          <a:lstStyle/>
          <a:p>
            <a:r>
              <a:rPr lang="en-US" dirty="0"/>
              <a:t>Unit 1 ● Lesson 3</a:t>
            </a:r>
          </a:p>
        </p:txBody>
      </p:sp>
      <p:sp>
        <p:nvSpPr>
          <p:cNvPr id="4" name="Title 3">
            <a:extLst>
              <a:ext uri="{FF2B5EF4-FFF2-40B4-BE49-F238E27FC236}">
                <a16:creationId xmlns:a16="http://schemas.microsoft.com/office/drawing/2014/main" id="{72E57008-EE5B-314F-8861-7C10E094562E}"/>
              </a:ext>
            </a:extLst>
          </p:cNvPr>
          <p:cNvSpPr>
            <a:spLocks noGrp="1"/>
          </p:cNvSpPr>
          <p:nvPr>
            <p:ph type="title"/>
          </p:nvPr>
        </p:nvSpPr>
        <p:spPr/>
        <p:txBody>
          <a:bodyPr/>
          <a:lstStyle/>
          <a:p>
            <a:r>
              <a:rPr lang="en-US" dirty="0">
                <a:latin typeface="Avenir Black"/>
              </a:rPr>
              <a:t>Tracking the Tortoise</a:t>
            </a:r>
            <a:endParaRPr lang="en-US" dirty="0"/>
          </a:p>
        </p:txBody>
      </p:sp>
    </p:spTree>
    <p:extLst>
      <p:ext uri="{BB962C8B-B14F-4D97-AF65-F5344CB8AC3E}">
        <p14:creationId xmlns:p14="http://schemas.microsoft.com/office/powerpoint/2010/main" val="17166571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AAFD"/>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FB6AD8F-D3D6-D84F-8460-D107E1D7D330}"/>
              </a:ext>
            </a:extLst>
          </p:cNvPr>
          <p:cNvSpPr>
            <a:spLocks noGrp="1"/>
          </p:cNvSpPr>
          <p:nvPr>
            <p:ph idx="1"/>
          </p:nvPr>
        </p:nvSpPr>
        <p:spPr/>
        <p:txBody>
          <a:bodyPr vert="horz" lIns="91440" tIns="45720" rIns="91440" bIns="45720" rtlCol="0" anchor="t">
            <a:normAutofit/>
          </a:bodyPr>
          <a:lstStyle/>
          <a:p>
            <a:pPr marL="0" indent="0">
              <a:buNone/>
            </a:pPr>
            <a:r>
              <a:rPr lang="en-US" dirty="0">
                <a:latin typeface="Avenir Book"/>
              </a:rPr>
              <a:t>With a partner, continue working through problems 1-11.</a:t>
            </a:r>
            <a:endParaRPr lang="en-US" dirty="0"/>
          </a:p>
        </p:txBody>
      </p:sp>
      <p:sp>
        <p:nvSpPr>
          <p:cNvPr id="3" name="Footer Placeholder 2">
            <a:extLst>
              <a:ext uri="{FF2B5EF4-FFF2-40B4-BE49-F238E27FC236}">
                <a16:creationId xmlns:a16="http://schemas.microsoft.com/office/drawing/2014/main" id="{59C51AA0-F565-5341-B3FC-A691AC03E327}"/>
              </a:ext>
            </a:extLst>
          </p:cNvPr>
          <p:cNvSpPr>
            <a:spLocks noGrp="1"/>
          </p:cNvSpPr>
          <p:nvPr>
            <p:ph type="ftr" sz="quarter" idx="11"/>
          </p:nvPr>
        </p:nvSpPr>
        <p:spPr/>
        <p:txBody>
          <a:bodyPr/>
          <a:lstStyle/>
          <a:p>
            <a:r>
              <a:rPr lang="en-US" dirty="0"/>
              <a:t>Unit 1 ● Lesson 3</a:t>
            </a:r>
          </a:p>
        </p:txBody>
      </p:sp>
      <p:sp>
        <p:nvSpPr>
          <p:cNvPr id="4" name="Title 3">
            <a:extLst>
              <a:ext uri="{FF2B5EF4-FFF2-40B4-BE49-F238E27FC236}">
                <a16:creationId xmlns:a16="http://schemas.microsoft.com/office/drawing/2014/main" id="{09D8D471-4050-2B46-A988-9E4809C07F84}"/>
              </a:ext>
            </a:extLst>
          </p:cNvPr>
          <p:cNvSpPr>
            <a:spLocks noGrp="1"/>
          </p:cNvSpPr>
          <p:nvPr>
            <p:ph type="title"/>
          </p:nvPr>
        </p:nvSpPr>
        <p:spPr/>
        <p:txBody>
          <a:bodyPr/>
          <a:lstStyle/>
          <a:p>
            <a:r>
              <a:rPr lang="en-US" dirty="0">
                <a:latin typeface="Avenir Black"/>
              </a:rPr>
              <a:t>Tracking the Tortoise</a:t>
            </a:r>
            <a:endParaRPr lang="en-US" dirty="0"/>
          </a:p>
        </p:txBody>
      </p:sp>
    </p:spTree>
    <p:extLst>
      <p:ext uri="{BB962C8B-B14F-4D97-AF65-F5344CB8AC3E}">
        <p14:creationId xmlns:p14="http://schemas.microsoft.com/office/powerpoint/2010/main" val="23067976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AAFD"/>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B01CBAF3-9CA8-F14F-B47E-5CEA89ABDCB8}"/>
                  </a:ext>
                </a:extLst>
              </p:cNvPr>
              <p:cNvSpPr>
                <a:spLocks noGrp="1"/>
              </p:cNvSpPr>
              <p:nvPr>
                <p:ph idx="1"/>
              </p:nvPr>
            </p:nvSpPr>
            <p:spPr/>
            <p:txBody>
              <a:bodyPr/>
              <a:lstStyle/>
              <a:p>
                <a:pPr marL="0" indent="0">
                  <a:buNone/>
                </a:pPr>
                <a:r>
                  <a:rPr lang="en-US" dirty="0"/>
                  <a:t>The distance from the starting line of the tortoise, including the head start, is given by the function:</a:t>
                </a:r>
              </a:p>
              <a:p>
                <a:pPr marL="0" indent="0">
                  <a:buNone/>
                </a:pPr>
                <a14:m>
                  <m:oMath xmlns:m="http://schemas.openxmlformats.org/officeDocument/2006/math">
                    <m:r>
                      <a:rPr lang="en-US" i="1">
                        <a:latin typeface="Cambria Math" panose="02040503050406030204" pitchFamily="18" charset="0"/>
                      </a:rPr>
                      <m:t>𝑑</m:t>
                    </m:r>
                    <m:d>
                      <m:dPr>
                        <m:ctrlPr>
                          <a:rPr lang="en-US" i="1">
                            <a:latin typeface="Cambria Math" panose="02040503050406030204" pitchFamily="18" charset="0"/>
                          </a:rPr>
                        </m:ctrlPr>
                      </m:dPr>
                      <m:e>
                        <m:r>
                          <a:rPr lang="en-US" i="1">
                            <a:latin typeface="Cambria Math" panose="02040503050406030204" pitchFamily="18" charset="0"/>
                          </a:rPr>
                          <m:t>𝑡</m:t>
                        </m:r>
                      </m:e>
                    </m:d>
                    <m:r>
                      <a:rPr lang="en-US">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2</m:t>
                        </m:r>
                      </m:e>
                      <m:sup>
                        <m:r>
                          <a:rPr lang="en-US" i="1">
                            <a:latin typeface="Cambria Math" panose="02040503050406030204" pitchFamily="18" charset="0"/>
                          </a:rPr>
                          <m:t>𝑡</m:t>
                        </m:r>
                      </m:sup>
                    </m:sSup>
                  </m:oMath>
                </a14:m>
                <a:r>
                  <a:rPr lang="en-US" dirty="0"/>
                  <a:t> (</a:t>
                </a:r>
                <a14:m>
                  <m:oMath xmlns:m="http://schemas.openxmlformats.org/officeDocument/2006/math">
                    <m:r>
                      <a:rPr lang="en-US" i="1">
                        <a:latin typeface="Cambria Math" panose="02040503050406030204" pitchFamily="18" charset="0"/>
                      </a:rPr>
                      <m:t>𝑑</m:t>
                    </m:r>
                  </m:oMath>
                </a14:m>
                <a:r>
                  <a:rPr lang="en-US" dirty="0"/>
                  <a:t> in meters and </a:t>
                </a:r>
                <a14:m>
                  <m:oMath xmlns:m="http://schemas.openxmlformats.org/officeDocument/2006/math">
                    <m:r>
                      <a:rPr lang="en-US" i="1">
                        <a:latin typeface="Cambria Math" panose="02040503050406030204" pitchFamily="18" charset="0"/>
                      </a:rPr>
                      <m:t>𝑡</m:t>
                    </m:r>
                  </m:oMath>
                </a14:m>
                <a:r>
                  <a:rPr lang="en-US" dirty="0"/>
                  <a:t> in seconds)</a:t>
                </a:r>
              </a:p>
              <a:p>
                <a:pPr marL="0" indent="0">
                  <a:buNone/>
                </a:pPr>
                <a:r>
                  <a:rPr lang="en-US" dirty="0"/>
                  <a:t>The tortoise family decides to watch the race from the sidelines so they can see their darling tortoise sister, Shellie, prove the value of persistence.</a:t>
                </a:r>
              </a:p>
              <a:p>
                <a:pPr marL="0" lvl="0" indent="0">
                  <a:buNone/>
                </a:pPr>
                <a:r>
                  <a:rPr lang="en-US" dirty="0"/>
                  <a:t>1. How far away from the starting line must the family be so they are located in the right place for Shellie to run by </a:t>
                </a:r>
                <a14:m>
                  <m:oMath xmlns:m="http://schemas.openxmlformats.org/officeDocument/2006/math">
                    <m:r>
                      <a:rPr lang="en-US" i="1">
                        <a:latin typeface="Cambria Math" panose="02040503050406030204" pitchFamily="18" charset="0"/>
                      </a:rPr>
                      <m:t>5 </m:t>
                    </m:r>
                  </m:oMath>
                </a14:m>
                <a:r>
                  <a:rPr lang="en-US" dirty="0"/>
                  <a:t>seconds after the beginning of the race? After </a:t>
                </a:r>
                <a14:m>
                  <m:oMath xmlns:m="http://schemas.openxmlformats.org/officeDocument/2006/math">
                    <m:r>
                      <a:rPr lang="en-US" i="1">
                        <a:latin typeface="Cambria Math" panose="02040503050406030204" pitchFamily="18" charset="0"/>
                      </a:rPr>
                      <m:t>10 </m:t>
                    </m:r>
                  </m:oMath>
                </a14:m>
                <a:r>
                  <a:rPr lang="en-US" dirty="0"/>
                  <a:t>seconds?</a:t>
                </a:r>
              </a:p>
              <a:p>
                <a:endParaRPr lang="en-US" dirty="0"/>
              </a:p>
            </p:txBody>
          </p:sp>
        </mc:Choice>
        <mc:Fallback xmlns="">
          <p:sp>
            <p:nvSpPr>
              <p:cNvPr id="2" name="Content Placeholder 1">
                <a:extLst>
                  <a:ext uri="{FF2B5EF4-FFF2-40B4-BE49-F238E27FC236}">
                    <a16:creationId xmlns:a16="http://schemas.microsoft.com/office/drawing/2014/main" id="{B01CBAF3-9CA8-F14F-B47E-5CEA89ABDCB8}"/>
                  </a:ext>
                </a:extLst>
              </p:cNvPr>
              <p:cNvSpPr>
                <a:spLocks noGrp="1" noRot="1" noChangeAspect="1" noMove="1" noResize="1" noEditPoints="1" noAdjustHandles="1" noChangeArrowheads="1" noChangeShapeType="1" noTextEdit="1"/>
              </p:cNvSpPr>
              <p:nvPr>
                <p:ph idx="1"/>
              </p:nvPr>
            </p:nvSpPr>
            <p:spPr>
              <a:blipFill>
                <a:blip r:embed="rId3"/>
                <a:stretch>
                  <a:fillRect l="-1086" t="-2041" r="-1809"/>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7C231E20-BED7-244A-8173-BEA72F5FCDBD}"/>
              </a:ext>
            </a:extLst>
          </p:cNvPr>
          <p:cNvSpPr>
            <a:spLocks noGrp="1"/>
          </p:cNvSpPr>
          <p:nvPr>
            <p:ph type="ftr" sz="quarter" idx="11"/>
          </p:nvPr>
        </p:nvSpPr>
        <p:spPr/>
        <p:txBody>
          <a:bodyPr/>
          <a:lstStyle/>
          <a:p>
            <a:r>
              <a:rPr lang="en-US" dirty="0"/>
              <a:t>Unit 1 ● Lesson 3</a:t>
            </a:r>
          </a:p>
        </p:txBody>
      </p:sp>
      <p:sp>
        <p:nvSpPr>
          <p:cNvPr id="4" name="Title 3">
            <a:extLst>
              <a:ext uri="{FF2B5EF4-FFF2-40B4-BE49-F238E27FC236}">
                <a16:creationId xmlns:a16="http://schemas.microsoft.com/office/drawing/2014/main" id="{E41DA91A-E684-874D-9A73-B4364690467F}"/>
              </a:ext>
            </a:extLst>
          </p:cNvPr>
          <p:cNvSpPr>
            <a:spLocks noGrp="1"/>
          </p:cNvSpPr>
          <p:nvPr>
            <p:ph type="title"/>
          </p:nvPr>
        </p:nvSpPr>
        <p:spPr/>
        <p:txBody>
          <a:bodyPr/>
          <a:lstStyle/>
          <a:p>
            <a:r>
              <a:rPr lang="en-US" dirty="0">
                <a:latin typeface="Avenir Black"/>
              </a:rPr>
              <a:t>Tracking the Tortoise</a:t>
            </a:r>
            <a:endParaRPr lang="en-US" dirty="0"/>
          </a:p>
        </p:txBody>
      </p:sp>
    </p:spTree>
    <p:extLst>
      <p:ext uri="{BB962C8B-B14F-4D97-AF65-F5344CB8AC3E}">
        <p14:creationId xmlns:p14="http://schemas.microsoft.com/office/powerpoint/2010/main" val="22357371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AAFD"/>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C231E20-BED7-244A-8173-BEA72F5FCDBD}"/>
              </a:ext>
            </a:extLst>
          </p:cNvPr>
          <p:cNvSpPr>
            <a:spLocks noGrp="1"/>
          </p:cNvSpPr>
          <p:nvPr>
            <p:ph type="ftr" sz="quarter" idx="11"/>
          </p:nvPr>
        </p:nvSpPr>
        <p:spPr/>
        <p:txBody>
          <a:bodyPr/>
          <a:lstStyle/>
          <a:p>
            <a:r>
              <a:rPr lang="en-US" dirty="0"/>
              <a:t>Unit 1 ● Lesson 3</a:t>
            </a:r>
          </a:p>
        </p:txBody>
      </p:sp>
      <p:sp>
        <p:nvSpPr>
          <p:cNvPr id="4" name="Title 3">
            <a:extLst>
              <a:ext uri="{FF2B5EF4-FFF2-40B4-BE49-F238E27FC236}">
                <a16:creationId xmlns:a16="http://schemas.microsoft.com/office/drawing/2014/main" id="{E41DA91A-E684-874D-9A73-B4364690467F}"/>
              </a:ext>
            </a:extLst>
          </p:cNvPr>
          <p:cNvSpPr>
            <a:spLocks noGrp="1"/>
          </p:cNvSpPr>
          <p:nvPr>
            <p:ph type="title"/>
          </p:nvPr>
        </p:nvSpPr>
        <p:spPr/>
        <p:txBody>
          <a:bodyPr/>
          <a:lstStyle/>
          <a:p>
            <a:r>
              <a:rPr lang="en-US" dirty="0">
                <a:latin typeface="Avenir Black"/>
              </a:rPr>
              <a:t>Tracking the Tortoise</a:t>
            </a:r>
            <a:endParaRPr lang="en-US" dirty="0"/>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93BD9328-7C15-2241-BE48-CAD0F7F745E1}"/>
                  </a:ext>
                </a:extLst>
              </p:cNvPr>
              <p:cNvSpPr>
                <a:spLocks noGrp="1"/>
              </p:cNvSpPr>
              <p:nvPr>
                <p:ph idx="1"/>
              </p:nvPr>
            </p:nvSpPr>
            <p:spPr/>
            <p:txBody>
              <a:bodyPr/>
              <a:lstStyle/>
              <a:p>
                <a:pPr marL="0" indent="0">
                  <a:buNone/>
                </a:pPr>
                <a:r>
                  <a:rPr lang="en-US" dirty="0"/>
                  <a:t>2. Describe the graph of </a:t>
                </a:r>
                <a14:m>
                  <m:oMath xmlns:m="http://schemas.openxmlformats.org/officeDocument/2006/math">
                    <m:r>
                      <a:rPr lang="en-US" i="1">
                        <a:latin typeface="Cambria Math" panose="02040503050406030204" pitchFamily="18" charset="0"/>
                      </a:rPr>
                      <m:t>𝑑</m:t>
                    </m:r>
                    <m:d>
                      <m:dPr>
                        <m:ctrlPr>
                          <a:rPr lang="en-US" i="1">
                            <a:latin typeface="Cambria Math" panose="02040503050406030204" pitchFamily="18" charset="0"/>
                          </a:rPr>
                        </m:ctrlPr>
                      </m:dPr>
                      <m:e>
                        <m:r>
                          <a:rPr lang="en-US" i="1">
                            <a:latin typeface="Cambria Math" panose="02040503050406030204" pitchFamily="18" charset="0"/>
                          </a:rPr>
                          <m:t>𝑡</m:t>
                        </m:r>
                      </m:e>
                    </m:d>
                  </m:oMath>
                </a14:m>
                <a:r>
                  <a:rPr lang="en-US" dirty="0"/>
                  <a:t>, Shellie’s distance at time </a:t>
                </a:r>
                <a14:m>
                  <m:oMath xmlns:m="http://schemas.openxmlformats.org/officeDocument/2006/math">
                    <m:r>
                      <a:rPr lang="en-US" i="1">
                        <a:latin typeface="Cambria Math" panose="02040503050406030204" pitchFamily="18" charset="0"/>
                      </a:rPr>
                      <m:t>𝑡</m:t>
                    </m:r>
                  </m:oMath>
                </a14:m>
                <a:r>
                  <a:rPr lang="en-US" dirty="0"/>
                  <a:t>. What are the important features of </a:t>
                </a:r>
                <a14:m>
                  <m:oMath xmlns:m="http://schemas.openxmlformats.org/officeDocument/2006/math">
                    <m:r>
                      <a:rPr lang="en-US" i="1">
                        <a:latin typeface="Cambria Math" panose="02040503050406030204" pitchFamily="18" charset="0"/>
                      </a:rPr>
                      <m:t>𝑑</m:t>
                    </m:r>
                    <m:d>
                      <m:dPr>
                        <m:ctrlPr>
                          <a:rPr lang="en-US" i="1">
                            <a:latin typeface="Cambria Math" panose="02040503050406030204" pitchFamily="18" charset="0"/>
                          </a:rPr>
                        </m:ctrlPr>
                      </m:dPr>
                      <m:e>
                        <m:r>
                          <a:rPr lang="en-US" i="1">
                            <a:latin typeface="Cambria Math" panose="02040503050406030204" pitchFamily="18" charset="0"/>
                          </a:rPr>
                          <m:t>𝑡</m:t>
                        </m:r>
                      </m:e>
                    </m:d>
                  </m:oMath>
                </a14:m>
                <a:r>
                  <a:rPr lang="en-US" dirty="0"/>
                  <a:t>?</a:t>
                </a:r>
              </a:p>
              <a:p>
                <a:endParaRPr lang="en-US" dirty="0"/>
              </a:p>
            </p:txBody>
          </p:sp>
        </mc:Choice>
        <mc:Fallback xmlns="">
          <p:sp>
            <p:nvSpPr>
              <p:cNvPr id="5" name="Content Placeholder 4">
                <a:extLst>
                  <a:ext uri="{FF2B5EF4-FFF2-40B4-BE49-F238E27FC236}">
                    <a16:creationId xmlns:a16="http://schemas.microsoft.com/office/drawing/2014/main" id="{93BD9328-7C15-2241-BE48-CAD0F7F745E1}"/>
                  </a:ext>
                </a:extLst>
              </p:cNvPr>
              <p:cNvSpPr>
                <a:spLocks noGrp="1" noRot="1" noChangeAspect="1" noMove="1" noResize="1" noEditPoints="1" noAdjustHandles="1" noChangeArrowheads="1" noChangeShapeType="1" noTextEdit="1"/>
              </p:cNvSpPr>
              <p:nvPr>
                <p:ph idx="1"/>
              </p:nvPr>
            </p:nvSpPr>
            <p:spPr>
              <a:blipFill>
                <a:blip r:embed="rId3"/>
                <a:stretch>
                  <a:fillRect l="-1086" t="-2041"/>
                </a:stretch>
              </a:blipFill>
            </p:spPr>
            <p:txBody>
              <a:bodyPr/>
              <a:lstStyle/>
              <a:p>
                <a:r>
                  <a:rPr lang="en-US">
                    <a:noFill/>
                  </a:rPr>
                  <a:t> </a:t>
                </a:r>
              </a:p>
            </p:txBody>
          </p:sp>
        </mc:Fallback>
      </mc:AlternateContent>
    </p:spTree>
    <p:extLst>
      <p:ext uri="{BB962C8B-B14F-4D97-AF65-F5344CB8AC3E}">
        <p14:creationId xmlns:p14="http://schemas.microsoft.com/office/powerpoint/2010/main" val="2598992960"/>
      </p:ext>
    </p:extLst>
  </p:cSld>
  <p:clrMapOvr>
    <a:masterClrMapping/>
  </p:clrMapOvr>
</p:sld>
</file>

<file path=ppt/theme/theme1.xml><?xml version="1.0" encoding="utf-8"?>
<a:theme xmlns:a="http://schemas.openxmlformats.org/drawingml/2006/main" name="Office Theme">
  <a:themeElements>
    <a:clrScheme name="Unit 1">
      <a:dk1>
        <a:srgbClr val="22680B"/>
      </a:dk1>
      <a:lt1>
        <a:srgbClr val="FFFFFF"/>
      </a:lt1>
      <a:dk2>
        <a:srgbClr val="436400"/>
      </a:dk2>
      <a:lt2>
        <a:srgbClr val="FEFFFF"/>
      </a:lt2>
      <a:accent1>
        <a:srgbClr val="78A64B"/>
      </a:accent1>
      <a:accent2>
        <a:srgbClr val="8AB833"/>
      </a:accent2>
      <a:accent3>
        <a:srgbClr val="C0CF3A"/>
      </a:accent3>
      <a:accent4>
        <a:srgbClr val="447E03"/>
      </a:accent4>
      <a:accent5>
        <a:srgbClr val="94C268"/>
      </a:accent5>
      <a:accent6>
        <a:srgbClr val="708839"/>
      </a:accent6>
      <a:hlink>
        <a:srgbClr val="6B9F25"/>
      </a:hlink>
      <a:folHlink>
        <a:srgbClr val="BA690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E2B1E48FDA06D248B1EDF07E7820037D" ma:contentTypeVersion="20" ma:contentTypeDescription="Create a new document." ma:contentTypeScope="" ma:versionID="d861ce926a46af1179d2b695f03b5f76">
  <xsd:schema xmlns:xsd="http://www.w3.org/2001/XMLSchema" xmlns:xs="http://www.w3.org/2001/XMLSchema" xmlns:p="http://schemas.microsoft.com/office/2006/metadata/properties" xmlns:ns2="e6b18dcd-00de-4a4b-a809-bf649cda40bd" xmlns:ns3="242144d6-166b-49e2-aa90-f25e9b00a53a" xmlns:ns4="b2c14416-9b3b-4ab9-bce7-0fcee5420287" targetNamespace="http://schemas.microsoft.com/office/2006/metadata/properties" ma:root="true" ma:fieldsID="7d87c9afb6078c255f08279b2ae24671" ns2:_="" ns3:_="" ns4:_="">
    <xsd:import namespace="e6b18dcd-00de-4a4b-a809-bf649cda40bd"/>
    <xsd:import namespace="242144d6-166b-49e2-aa90-f25e9b00a53a"/>
    <xsd:import namespace="b2c14416-9b3b-4ab9-bce7-0fcee5420287"/>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GenerationTime" minOccurs="0"/>
                <xsd:element ref="ns3:MediaServiceEventHashCode" minOccurs="0"/>
                <xsd:element ref="ns3:MediaServiceOCR" minOccurs="0"/>
                <xsd:element ref="ns3:MediaServiceDateTaken" minOccurs="0"/>
                <xsd:element ref="ns3:MediaServiceAutoKeyPoints" minOccurs="0"/>
                <xsd:element ref="ns3:MediaServiceKeyPoints" minOccurs="0"/>
                <xsd:element ref="ns2:SharedWithUsers" minOccurs="0"/>
                <xsd:element ref="ns2:SharedWithDetails" minOccurs="0"/>
                <xsd:element ref="ns3:Information" minOccurs="0"/>
                <xsd:element ref="ns3:MediaLengthInSeconds" minOccurs="0"/>
                <xsd:element ref="ns3:MediaServiceLocation" minOccurs="0"/>
                <xsd:element ref="ns3:lcf76f155ced4ddcb4097134ff3c332f" minOccurs="0"/>
                <xsd:element ref="ns4: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b18dcd-00de-4a4b-a809-bf649cda40b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42144d6-166b-49e2-aa90-f25e9b00a53a"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Information" ma:index="21" nillable="true" ma:displayName="Information" ma:format="Dropdown" ma:internalName="Information">
      <xsd:simpleType>
        <xsd:restriction base="dms:Text">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MediaServiceLocation" ma:index="23" nillable="true" ma:displayName="Location" ma:internalName="MediaServiceLocation" ma:readOnly="true">
      <xsd:simpleType>
        <xsd:restriction base="dms:Text"/>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33bb345b-ff8f-4466-ba95-c87037a6f69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2c14416-9b3b-4ab9-bce7-0fcee5420287" elementFormDefault="qualified">
    <xsd:import namespace="http://schemas.microsoft.com/office/2006/documentManagement/types"/>
    <xsd:import namespace="http://schemas.microsoft.com/office/infopath/2007/PartnerControls"/>
    <xsd:element name="TaxCatchAll" ma:index="26" nillable="true" ma:displayName="Taxonomy Catch All Column" ma:hidden="true" ma:list="{7feffb6a-3bdb-42aa-b7d6-8e71ce8816e6}" ma:internalName="TaxCatchAll" ma:showField="CatchAllData" ma:web="e6b18dcd-00de-4a4b-a809-bf649cda40b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b2c14416-9b3b-4ab9-bce7-0fcee5420287" xsi:nil="true"/>
    <lcf76f155ced4ddcb4097134ff3c332f xmlns="242144d6-166b-49e2-aa90-f25e9b00a53a">
      <Terms xmlns="http://schemas.microsoft.com/office/infopath/2007/PartnerControls"/>
    </lcf76f155ced4ddcb4097134ff3c332f>
    <SharedWithUsers xmlns="e6b18dcd-00de-4a4b-a809-bf649cda40bd">
      <UserInfo>
        <DisplayName/>
        <AccountId xsi:nil="true"/>
        <AccountType/>
      </UserInfo>
    </SharedWithUsers>
    <MediaLengthInSeconds xmlns="242144d6-166b-49e2-aa90-f25e9b00a53a" xsi:nil="true"/>
    <Information xmlns="242144d6-166b-49e2-aa90-f25e9b00a53a" xsi:nil="true"/>
    <_dlc_DocId xmlns="e6b18dcd-00de-4a4b-a809-bf649cda40bd">KST36QS7YUKS-17149278-85093</_dlc_DocId>
    <_dlc_DocIdUrl xmlns="e6b18dcd-00de-4a4b-a809-bf649cda40bd">
      <Url>https://k12mnps.sharepoint.com/sites/014-CMGS-CI/_layouts/15/DocIdRedir.aspx?ID=KST36QS7YUKS-17149278-85093</Url>
      <Description>KST36QS7YUKS-17149278-85093</Description>
    </_dlc_DocIdUr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C42B1F2-5180-419F-8934-D9C06B274C43}">
  <ds:schemaRefs>
    <ds:schemaRef ds:uri="http://schemas.microsoft.com/sharepoint/events"/>
  </ds:schemaRefs>
</ds:datastoreItem>
</file>

<file path=customXml/itemProps2.xml><?xml version="1.0" encoding="utf-8"?>
<ds:datastoreItem xmlns:ds="http://schemas.openxmlformats.org/officeDocument/2006/customXml" ds:itemID="{DF5A152E-0A4E-4C40-AFD8-3D338349B3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6b18dcd-00de-4a4b-a809-bf649cda40bd"/>
    <ds:schemaRef ds:uri="242144d6-166b-49e2-aa90-f25e9b00a53a"/>
    <ds:schemaRef ds:uri="b2c14416-9b3b-4ab9-bce7-0fcee542028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33CBF5E-DE76-4D71-B410-54751C1F747E}">
  <ds:schemaRefs>
    <ds:schemaRef ds:uri="http://purl.org/dc/elements/1.1/"/>
    <ds:schemaRef ds:uri="eb208772-ddc5-4f6a-b383-d2629cd7e715"/>
    <ds:schemaRef ds:uri="http://schemas.microsoft.com/office/infopath/2007/PartnerControls"/>
    <ds:schemaRef ds:uri="http://schemas.microsoft.com/office/2006/metadata/properties"/>
    <ds:schemaRef ds:uri="http://schemas.microsoft.com/office/2006/documentManagement/types"/>
    <ds:schemaRef ds:uri="http://purl.org/dc/dcmitype/"/>
    <ds:schemaRef ds:uri="http://schemas.openxmlformats.org/package/2006/metadata/core-properties"/>
    <ds:schemaRef ds:uri="8b135edc-aa13-4e9d-bff7-e67ebb7a4006"/>
    <ds:schemaRef ds:uri="http://www.w3.org/XML/1998/namespace"/>
    <ds:schemaRef ds:uri="http://purl.org/dc/terms/"/>
    <ds:schemaRef ds:uri="b2c14416-9b3b-4ab9-bce7-0fcee5420287"/>
    <ds:schemaRef ds:uri="242144d6-166b-49e2-aa90-f25e9b00a53a"/>
    <ds:schemaRef ds:uri="e6b18dcd-00de-4a4b-a809-bf649cda40bd"/>
  </ds:schemaRefs>
</ds:datastoreItem>
</file>

<file path=customXml/itemProps4.xml><?xml version="1.0" encoding="utf-8"?>
<ds:datastoreItem xmlns:ds="http://schemas.openxmlformats.org/officeDocument/2006/customXml" ds:itemID="{057F20D6-AB91-47FE-91A8-E8BAF2ACB2F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410</TotalTime>
  <Words>1569</Words>
  <Application>Microsoft Macintosh PowerPoint</Application>
  <PresentationFormat>Widescreen</PresentationFormat>
  <Paragraphs>97</Paragraphs>
  <Slides>16</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Arial</vt:lpstr>
      <vt:lpstr>Avenir</vt:lpstr>
      <vt:lpstr>Avenir Black</vt:lpstr>
      <vt:lpstr>Avenir Book</vt:lpstr>
      <vt:lpstr>Calibri</vt:lpstr>
      <vt:lpstr>Cambria Math</vt:lpstr>
      <vt:lpstr>Century Gothic</vt:lpstr>
      <vt:lpstr>Segoe UI</vt:lpstr>
      <vt:lpstr>Office Theme</vt:lpstr>
      <vt:lpstr>Lesson 3: Tracking the Tortoise</vt:lpstr>
      <vt:lpstr>PowerPoint Presentation</vt:lpstr>
      <vt:lpstr>Tracking the Tortoise</vt:lpstr>
      <vt:lpstr>Tracking the Tortoise</vt:lpstr>
      <vt:lpstr>Tracking the Tortoise</vt:lpstr>
      <vt:lpstr>Tracking the Tortoise</vt:lpstr>
      <vt:lpstr>Tracking the Tortoise</vt:lpstr>
      <vt:lpstr>Tracking the Tortoise</vt:lpstr>
      <vt:lpstr>Tracking the Tortoise</vt:lpstr>
      <vt:lpstr>Tracking the Tortoise</vt:lpstr>
      <vt:lpstr>Tracking the Tortoise</vt:lpstr>
      <vt:lpstr>Tracking the Tortoise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Adkins, Shelley</dc:creator>
  <cp:lastModifiedBy>Letterman, Terry L</cp:lastModifiedBy>
  <cp:revision>18</cp:revision>
  <dcterms:created xsi:type="dcterms:W3CDTF">2023-05-09T17:17:08Z</dcterms:created>
  <dcterms:modified xsi:type="dcterms:W3CDTF">2024-08-13T00:55:06Z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3201e860-5da8-427d-b621-f1c9c5a42e51</vt:lpwstr>
  </property>
  <property fmtid="{D5CDD505-2E9C-101B-9397-08002B2CF9AE}" pid="3" name="ContentTypeId">
    <vt:lpwstr>0x010100E2B1E48FDA06D248B1EDF07E7820037D</vt:lpwstr>
  </property>
  <property fmtid="{D5CDD505-2E9C-101B-9397-08002B2CF9AE}" pid="4" name="MediaServiceImageTags">
    <vt:lpwstr/>
  </property>
  <property fmtid="{D5CDD505-2E9C-101B-9397-08002B2CF9AE}" pid="5" name="Order">
    <vt:r8>2489700</vt:r8>
  </property>
  <property fmtid="{D5CDD505-2E9C-101B-9397-08002B2CF9AE}" pid="6" name="xd_Signature">
    <vt:bool>false</vt:bool>
  </property>
  <property fmtid="{D5CDD505-2E9C-101B-9397-08002B2CF9AE}" pid="7" name="xd_ProgID">
    <vt:lpwstr/>
  </property>
  <property fmtid="{D5CDD505-2E9C-101B-9397-08002B2CF9AE}" pid="8" name="ComplianceAssetId">
    <vt:lpwstr/>
  </property>
  <property fmtid="{D5CDD505-2E9C-101B-9397-08002B2CF9AE}" pid="9" name="TemplateUrl">
    <vt:lpwstr/>
  </property>
  <property fmtid="{D5CDD505-2E9C-101B-9397-08002B2CF9AE}" pid="10" name="_ExtendedDescription">
    <vt:lpwstr/>
  </property>
  <property fmtid="{D5CDD505-2E9C-101B-9397-08002B2CF9AE}" pid="11" name="TriggerFlowInfo">
    <vt:lpwstr/>
  </property>
  <property fmtid="{D5CDD505-2E9C-101B-9397-08002B2CF9AE}" pid="12" name="_SourceUrl">
    <vt:lpwstr/>
  </property>
  <property fmtid="{D5CDD505-2E9C-101B-9397-08002B2CF9AE}" pid="13" name="_SharedFileIndex">
    <vt:lpwstr/>
  </property>
</Properties>
</file>